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91" r:id="rId2"/>
    <p:sldMasterId id="2147483724" r:id="rId3"/>
  </p:sldMasterIdLst>
  <p:notesMasterIdLst>
    <p:notesMasterId r:id="rId29"/>
  </p:notesMasterIdLst>
  <p:sldIdLst>
    <p:sldId id="256" r:id="rId4"/>
    <p:sldId id="339" r:id="rId5"/>
    <p:sldId id="341" r:id="rId6"/>
    <p:sldId id="340" r:id="rId7"/>
    <p:sldId id="528" r:id="rId8"/>
    <p:sldId id="529" r:id="rId9"/>
    <p:sldId id="530" r:id="rId10"/>
    <p:sldId id="531" r:id="rId11"/>
    <p:sldId id="532" r:id="rId12"/>
    <p:sldId id="533" r:id="rId13"/>
    <p:sldId id="534" r:id="rId14"/>
    <p:sldId id="535" r:id="rId15"/>
    <p:sldId id="536" r:id="rId16"/>
    <p:sldId id="537" r:id="rId17"/>
    <p:sldId id="538" r:id="rId18"/>
    <p:sldId id="539" r:id="rId19"/>
    <p:sldId id="540" r:id="rId20"/>
    <p:sldId id="541" r:id="rId21"/>
    <p:sldId id="542" r:id="rId22"/>
    <p:sldId id="543" r:id="rId23"/>
    <p:sldId id="544" r:id="rId24"/>
    <p:sldId id="545" r:id="rId25"/>
    <p:sldId id="546" r:id="rId26"/>
    <p:sldId id="547" r:id="rId27"/>
    <p:sldId id="548" r:id="rId28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0000"/>
    <a:srgbClr val="262626"/>
    <a:srgbClr val="E6F0F2"/>
    <a:srgbClr val="73ADC4"/>
    <a:srgbClr val="3F66A8"/>
    <a:srgbClr val="E602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038" y="9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tags" Target="tags/tag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7F4FD3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129B-4196-90F0-37E33EAB0EE1}"/>
              </c:ext>
            </c:extLst>
          </c:dPt>
          <c:dPt>
            <c:idx val="1"/>
            <c:invertIfNegative val="0"/>
            <c:bubble3D val="0"/>
            <c:spPr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129B-4196-90F0-37E33EAB0EE1}"/>
              </c:ext>
            </c:extLst>
          </c:dPt>
          <c:dPt>
            <c:idx val="2"/>
            <c:invertIfNegative val="0"/>
            <c:bubble3D val="0"/>
            <c:spPr>
              <a:solidFill>
                <a:srgbClr val="C00000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129B-4196-90F0-37E33EAB0EE1}"/>
              </c:ext>
            </c:extLst>
          </c:dPt>
          <c:dPt>
            <c:idx val="3"/>
            <c:invertIfNegative val="0"/>
            <c:bubble3D val="0"/>
            <c:spPr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129B-4196-90F0-37E33EAB0EE1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129B-4196-90F0-37E33EAB0E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29195152"/>
        <c:axId val="1429195712"/>
      </c:barChart>
      <c:catAx>
        <c:axId val="1429195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429195712"/>
        <c:crosses val="autoZero"/>
        <c:auto val="1"/>
        <c:lblAlgn val="ctr"/>
        <c:lblOffset val="100"/>
        <c:noMultiLvlLbl val="0"/>
      </c:catAx>
      <c:valAx>
        <c:axId val="1429195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429195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solidFill>
            <a:schemeClr val="tx1">
              <a:lumMod val="75000"/>
              <a:lumOff val="25000"/>
            </a:schemeClr>
          </a:solidFill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pn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082BEB-D956-4970-9F7E-0ED3F394C9E4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3C2D7A-1BD1-4DA2-8304-3AAD86387F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5847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795153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43747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59527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35122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669888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22171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765404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326056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116466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12192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4814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70333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78398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50337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855485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651872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7100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91931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315546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12295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60722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28704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0425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363860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C2D7A-1BD1-4DA2-8304-3AAD86387F1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75319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2A334C-2AE8-41AC-B0B0-450208567E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4F20E3D-8997-4BA3-BE1C-751373BFC1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A757CC-5277-4CCB-A26C-C3D28C7E3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3C9AE-9702-41FE-861E-FB048F63037F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CBF4FC-725D-46B7-B7B8-C586EAD9F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371DEAC-8FF0-4C39-A249-09125A96A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C34CD-CB85-46C2-81C0-08897E46BD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666627"/>
      </p:ext>
    </p:extLst>
  </p:cSld>
  <p:clrMapOvr>
    <a:masterClrMapping/>
  </p:clrMapOvr>
  <p:transition spd="slow" advClick="0" advTm="0">
    <p:comb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0DB405-5543-453A-8317-4434C35482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96CF9A7-AB4D-40B1-8AF7-28EB2710FB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4694DF-E2F6-4BF6-AC69-38811DE28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3C9AE-9702-41FE-861E-FB048F63037F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4BA86FA-C61E-4E84-9F09-52A03E88D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7C748E8-AA9C-4106-A42F-F9BABDF7D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C34CD-CB85-46C2-81C0-08897E46BD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8867036"/>
      </p:ext>
    </p:extLst>
  </p:cSld>
  <p:clrMapOvr>
    <a:masterClrMapping/>
  </p:clrMapOvr>
  <p:transition spd="slow" advClick="0" advTm="0">
    <p:comb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AD5DAAC-7696-4E7D-BC72-331343C55F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657DAC2-E7FF-42F6-8778-7E40699B16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CC0433-08E4-43CA-ADE6-C86CC8498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3C9AE-9702-41FE-861E-FB048F63037F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867679-1ACA-4B84-AE73-23F750DB1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44C7D4-7BAF-4BB8-B55C-47B2FF336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C34CD-CB85-46C2-81C0-08897E46BD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2769561"/>
      </p:ext>
    </p:extLst>
  </p:cSld>
  <p:clrMapOvr>
    <a:masterClrMapping/>
  </p:clrMapOvr>
  <p:transition spd="slow" advClick="0" advTm="0">
    <p:comb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首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F79A1830-8399-4F14-A162-9E9F61A31CF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3" b="927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9491468"/>
      </p:ext>
    </p:extLst>
  </p:cSld>
  <p:clrMapOvr>
    <a:masterClrMapping/>
  </p:clrMapOvr>
  <p:transition spd="slow" advClick="0" advTm="0">
    <p:comb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96BE3F2-8333-4CA7-AAEC-93E8A97880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3" b="9275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247647"/>
      </p:ext>
    </p:extLst>
  </p:cSld>
  <p:clrMapOvr>
    <a:masterClrMapping/>
  </p:clrMapOvr>
  <p:transition spd="slow" advClick="0" advTm="0">
    <p:comb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过度页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F5AD0C5-BC01-4EB8-9463-17DADA91346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24" b="652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B2589DBD-5159-43DF-96F1-CA0D88730A2D}"/>
              </a:ext>
            </a:extLst>
          </p:cNvPr>
          <p:cNvSpPr/>
          <p:nvPr userDrawn="1"/>
        </p:nvSpPr>
        <p:spPr>
          <a:xfrm>
            <a:off x="5326743" y="2612571"/>
            <a:ext cx="2119086" cy="1349829"/>
          </a:xfrm>
          <a:prstGeom prst="ellipse">
            <a:avLst/>
          </a:prstGeom>
          <a:solidFill>
            <a:srgbClr val="191F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006490"/>
      </p:ext>
    </p:extLst>
  </p:cSld>
  <p:clrMapOvr>
    <a:masterClrMapping/>
  </p:clrMapOvr>
  <p:transition spd="slow" advClick="0" advTm="0">
    <p:comb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EBF144C-7A56-4026-852A-607EA5A89ABC}"/>
              </a:ext>
            </a:extLst>
          </p:cNvPr>
          <p:cNvSpPr/>
          <p:nvPr userDrawn="1"/>
        </p:nvSpPr>
        <p:spPr>
          <a:xfrm>
            <a:off x="4013635" y="284423"/>
            <a:ext cx="4164729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4000" b="1" dirty="0">
                <a:solidFill>
                  <a:srgbClr val="191F3E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ea"/>
                <a:sym typeface="+mn-lt"/>
              </a:rPr>
              <a:t>请输入您的标题</a:t>
            </a:r>
          </a:p>
        </p:txBody>
      </p:sp>
    </p:spTree>
    <p:extLst>
      <p:ext uri="{BB962C8B-B14F-4D97-AF65-F5344CB8AC3E}">
        <p14:creationId xmlns:p14="http://schemas.microsoft.com/office/powerpoint/2010/main" val="3824457341"/>
      </p:ext>
    </p:extLst>
  </p:cSld>
  <p:clrMapOvr>
    <a:masterClrMapping/>
  </p:clrMapOvr>
  <p:transition spd="slow" advClick="0" advTm="0">
    <p:comb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995A28F-D16C-41DE-AF57-F53ABA39F362}"/>
              </a:ext>
            </a:extLst>
          </p:cNvPr>
          <p:cNvSpPr/>
          <p:nvPr userDrawn="1"/>
        </p:nvSpPr>
        <p:spPr>
          <a:xfrm>
            <a:off x="4013635" y="284423"/>
            <a:ext cx="4164729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4000" b="1" dirty="0">
                <a:solidFill>
                  <a:srgbClr val="191F3E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ea"/>
                <a:sym typeface="+mn-lt"/>
              </a:rPr>
              <a:t>请输入您的标题</a:t>
            </a:r>
          </a:p>
        </p:txBody>
      </p:sp>
    </p:spTree>
    <p:extLst>
      <p:ext uri="{BB962C8B-B14F-4D97-AF65-F5344CB8AC3E}">
        <p14:creationId xmlns:p14="http://schemas.microsoft.com/office/powerpoint/2010/main" val="1777128528"/>
      </p:ext>
    </p:extLst>
  </p:cSld>
  <p:clrMapOvr>
    <a:masterClrMapping/>
  </p:clrMapOvr>
  <p:transition spd="slow" advClick="0" advTm="0">
    <p:comb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A06D81F-463A-4DA7-B22E-1DB7DDB37A39}"/>
              </a:ext>
            </a:extLst>
          </p:cNvPr>
          <p:cNvSpPr/>
          <p:nvPr userDrawn="1"/>
        </p:nvSpPr>
        <p:spPr>
          <a:xfrm>
            <a:off x="4013635" y="284423"/>
            <a:ext cx="4164729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4000" b="1" dirty="0">
                <a:solidFill>
                  <a:srgbClr val="191F3E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ea"/>
                <a:sym typeface="+mn-lt"/>
              </a:rPr>
              <a:t>请输入您的标题</a:t>
            </a:r>
          </a:p>
        </p:txBody>
      </p:sp>
    </p:spTree>
    <p:extLst>
      <p:ext uri="{BB962C8B-B14F-4D97-AF65-F5344CB8AC3E}">
        <p14:creationId xmlns:p14="http://schemas.microsoft.com/office/powerpoint/2010/main" val="1767936541"/>
      </p:ext>
    </p:extLst>
  </p:cSld>
  <p:clrMapOvr>
    <a:masterClrMapping/>
  </p:clrMapOvr>
  <p:transition spd="slow" advClick="0" advTm="0">
    <p:comb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内页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6D8AA663-5028-4C0F-8F2A-91CAD4F34B90}"/>
              </a:ext>
            </a:extLst>
          </p:cNvPr>
          <p:cNvSpPr/>
          <p:nvPr userDrawn="1"/>
        </p:nvSpPr>
        <p:spPr>
          <a:xfrm>
            <a:off x="4013635" y="284423"/>
            <a:ext cx="4164729" cy="61555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4000" b="1" dirty="0">
                <a:solidFill>
                  <a:srgbClr val="191F3E"/>
                </a:solidFill>
                <a:latin typeface="方正宋刻本秀楷简体" panose="02000000000000000000" pitchFamily="2" charset="-122"/>
                <a:ea typeface="方正宋刻本秀楷简体" panose="02000000000000000000" pitchFamily="2" charset="-122"/>
                <a:cs typeface="+mn-ea"/>
                <a:sym typeface="+mn-lt"/>
              </a:rPr>
              <a:t>请输入您的标题</a:t>
            </a:r>
          </a:p>
        </p:txBody>
      </p:sp>
    </p:spTree>
    <p:extLst>
      <p:ext uri="{BB962C8B-B14F-4D97-AF65-F5344CB8AC3E}">
        <p14:creationId xmlns:p14="http://schemas.microsoft.com/office/powerpoint/2010/main" val="3483883261"/>
      </p:ext>
    </p:extLst>
  </p:cSld>
  <p:clrMapOvr>
    <a:masterClrMapping/>
  </p:clrMapOvr>
  <p:transition spd="slow" advClick="0" advTm="0">
    <p:comb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版权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6606767-90E6-449E-BF5D-1D12221D81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3" b="9275"/>
          <a:stretch/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5887726"/>
      </p:ext>
    </p:extLst>
  </p:cSld>
  <p:clrMapOvr>
    <a:masterClrMapping/>
  </p:clrMapOvr>
  <p:transition spd="slow" advClick="0" advTm="0">
    <p:comb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BEA790-204D-4C1C-9BB5-C692222EC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BB053A-3B47-4F2D-917B-919CBC4C0E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472C1F-37DF-4CE9-B89F-319ABA4E69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3C9AE-9702-41FE-861E-FB048F63037F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9ED070C-39AB-4A98-BA38-26DE47FAC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B52CBE9-4609-458E-A4F4-CAA666942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C34CD-CB85-46C2-81C0-08897E46BD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1109364"/>
      </p:ext>
    </p:extLst>
  </p:cSld>
  <p:clrMapOvr>
    <a:masterClrMapping/>
  </p:clrMapOvr>
  <p:transition spd="slow" advClick="0" advTm="0">
    <p:comb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065D4-CBD7-445F-A06F-1CCB0E898049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35D71-414D-4238-A4A5-26B94121C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100711"/>
      </p:ext>
    </p:extLst>
  </p:cSld>
  <p:clrMapOvr>
    <a:masterClrMapping/>
  </p:clrMapOvr>
  <p:transition spd="slow" advClick="0" advTm="0">
    <p:comb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065D4-CBD7-445F-A06F-1CCB0E898049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35D71-414D-4238-A4A5-26B94121C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1277119"/>
      </p:ext>
    </p:extLst>
  </p:cSld>
  <p:clrMapOvr>
    <a:masterClrMapping/>
  </p:clrMapOvr>
  <p:transition spd="slow" advClick="0" advTm="0">
    <p:comb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065D4-CBD7-445F-A06F-1CCB0E898049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35D71-414D-4238-A4A5-26B94121C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9475823"/>
      </p:ext>
    </p:extLst>
  </p:cSld>
  <p:clrMapOvr>
    <a:masterClrMapping/>
  </p:clrMapOvr>
  <p:transition spd="slow" advClick="0" advTm="0">
    <p:comb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065D4-CBD7-445F-A06F-1CCB0E898049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35D71-414D-4238-A4A5-26B94121C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8482434"/>
      </p:ext>
    </p:extLst>
  </p:cSld>
  <p:clrMapOvr>
    <a:masterClrMapping/>
  </p:clrMapOvr>
  <p:transition spd="slow" advClick="0" advTm="0">
    <p:comb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065D4-CBD7-445F-A06F-1CCB0E898049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35D71-414D-4238-A4A5-26B94121C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34801"/>
      </p:ext>
    </p:extLst>
  </p:cSld>
  <p:clrMapOvr>
    <a:masterClrMapping/>
  </p:clrMapOvr>
  <p:transition spd="slow" advClick="0" advTm="0">
    <p:comb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065D4-CBD7-445F-A06F-1CCB0E898049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35D71-414D-4238-A4A5-26B94121C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339304"/>
      </p:ext>
    </p:extLst>
  </p:cSld>
  <p:clrMapOvr>
    <a:masterClrMapping/>
  </p:clrMapOvr>
  <p:transition spd="slow" advClick="0" advTm="0">
    <p:comb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065D4-CBD7-445F-A06F-1CCB0E898049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35D71-414D-4238-A4A5-26B94121C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9282636"/>
      </p:ext>
    </p:extLst>
  </p:cSld>
  <p:clrMapOvr>
    <a:masterClrMapping/>
  </p:clrMapOvr>
  <p:transition spd="slow" advClick="0" advTm="0">
    <p:comb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065D4-CBD7-445F-A06F-1CCB0E898049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35D71-414D-4238-A4A5-26B94121C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4467494"/>
      </p:ext>
    </p:extLst>
  </p:cSld>
  <p:clrMapOvr>
    <a:masterClrMapping/>
  </p:clrMapOvr>
  <p:transition spd="slow" advClick="0" advTm="0">
    <p:comb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065D4-CBD7-445F-A06F-1CCB0E898049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35D71-414D-4238-A4A5-26B94121C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252366"/>
      </p:ext>
    </p:extLst>
  </p:cSld>
  <p:clrMapOvr>
    <a:masterClrMapping/>
  </p:clrMapOvr>
  <p:transition spd="slow" advClick="0" advTm="0">
    <p:comb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065D4-CBD7-445F-A06F-1CCB0E898049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35D71-414D-4238-A4A5-26B94121C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739870"/>
      </p:ext>
    </p:extLst>
  </p:cSld>
  <p:clrMapOvr>
    <a:masterClrMapping/>
  </p:clrMapOvr>
  <p:transition spd="slow" advClick="0" advTm="0">
    <p:comb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38ED49-AE1A-42BC-BF39-2C2557A9D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D8A011-9D91-497E-A7EC-1F0FCC7FEC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61428A2-8AEF-426B-AB38-7451E9AF98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3C9AE-9702-41FE-861E-FB048F63037F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609409-4F7F-4FE0-B86F-B91F60E7CA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B552C1-5796-4D81-B6DD-26CF5E647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C34CD-CB85-46C2-81C0-08897E46BD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5010194"/>
      </p:ext>
    </p:extLst>
  </p:cSld>
  <p:clrMapOvr>
    <a:masterClrMapping/>
  </p:clrMapOvr>
  <p:transition spd="slow" advClick="0" advTm="0">
    <p:comb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C065D4-CBD7-445F-A06F-1CCB0E898049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535D71-414D-4238-A4A5-26B94121C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841325"/>
      </p:ext>
    </p:extLst>
  </p:cSld>
  <p:clrMapOvr>
    <a:masterClrMapping/>
  </p:clrMapOvr>
  <p:transition spd="slow" advClick="0" advTm="0">
    <p:comb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E54C06-A95A-4462-8014-EE0B27C61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53BD147-6E3B-4501-B512-2A119B043A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D9B16F7-AF2C-4A44-98EE-B332685D8C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79FAD05-6C42-4954-A615-F0E5B7AD6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3C9AE-9702-41FE-861E-FB048F63037F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09B5372-9D27-4313-9D9A-AA5ED5A4DE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440841-C852-4056-9D9F-B095C24076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C34CD-CB85-46C2-81C0-08897E46BD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1844788"/>
      </p:ext>
    </p:extLst>
  </p:cSld>
  <p:clrMapOvr>
    <a:masterClrMapping/>
  </p:clrMapOvr>
  <p:transition spd="slow" advClick="0" advTm="0">
    <p:comb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865FD1-751B-454C-AA83-CF9D8BF65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4144273-130B-480E-A134-B0A803E048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00E41F3-5EE9-4644-B23D-B5A94510F6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DD8EB44-301F-4561-B490-3C5BC15CC5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313519F2-4E96-4A9E-B4EB-301C693E13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A30C0BE-2604-4331-8821-F68038A64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3C9AE-9702-41FE-861E-FB048F63037F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BA63CD7-9AD8-4EDE-8868-9B3CE01CC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0E6013E-316E-4982-AC9E-491B894003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C34CD-CB85-46C2-81C0-08897E46BD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7047854"/>
      </p:ext>
    </p:extLst>
  </p:cSld>
  <p:clrMapOvr>
    <a:masterClrMapping/>
  </p:clrMapOvr>
  <p:transition spd="slow" advClick="0" advTm="0">
    <p:comb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D5FEC2C-CAC1-4FB2-B38C-D5DAD03645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7CB6039-907F-4F28-BBCC-B9EB337928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3C9AE-9702-41FE-861E-FB048F63037F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99E7579-BDED-4EA3-9AC4-3564B94800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109068E-F4B6-4F7D-A27A-7A134AA21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C34CD-CB85-46C2-81C0-08897E46BD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9382523"/>
      </p:ext>
    </p:extLst>
  </p:cSld>
  <p:clrMapOvr>
    <a:masterClrMapping/>
  </p:clrMapOvr>
  <p:transition spd="slow" advClick="0" advTm="0">
    <p:comb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7D441B4-314F-433C-96C0-05DCDE1D8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3C9AE-9702-41FE-861E-FB048F63037F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B81C632-D8A3-4402-9289-9E7771EBD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C745456-16D0-4BD7-B51B-7E1ACE2CE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C34CD-CB85-46C2-81C0-08897E46BD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2088523"/>
      </p:ext>
    </p:extLst>
  </p:cSld>
  <p:clrMapOvr>
    <a:masterClrMapping/>
  </p:clrMapOvr>
  <p:transition spd="slow" advClick="0" advTm="0">
    <p:comb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191C1F4-54C2-448D-B852-499F5B5E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F4FBCE4-A7A3-4117-ADBC-B955A1B4DD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4E82B03-384B-49CE-B655-F7135038FA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70D87CA-A880-4853-8DEF-AC86931C5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3C9AE-9702-41FE-861E-FB048F63037F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A08E3E7-6446-4D8D-ABE5-5C2F88956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029ABD-6794-487D-9475-CA16B6790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C34CD-CB85-46C2-81C0-08897E46BD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9128063"/>
      </p:ext>
    </p:extLst>
  </p:cSld>
  <p:clrMapOvr>
    <a:masterClrMapping/>
  </p:clrMapOvr>
  <p:transition spd="slow" advClick="0" advTm="0">
    <p:comb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900C36-1E94-477F-A274-27738562B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2A5A36D-604C-4177-A8DB-CB48351359B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47E6E14-2D25-4DE3-8771-978B879A790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F6E2923-AD9D-4DF2-8BDD-B19E655D7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3C9AE-9702-41FE-861E-FB048F63037F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E660B74-AA2B-404C-91E6-FF909D9DF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F43BF34-35D2-4036-93BD-185769AD5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5C34CD-CB85-46C2-81C0-08897E46BD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7124204"/>
      </p:ext>
    </p:extLst>
  </p:cSld>
  <p:clrMapOvr>
    <a:masterClrMapping/>
  </p:clrMapOvr>
  <p:transition spd="slow" advClick="0" advTm="0">
    <p:comb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7E6AB2E5-EDD7-40CB-A95D-F0B7B08C73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FD302CD-B14B-46A6-961A-BED21F30CC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B62431-55A7-4130-8168-184AB7E7D5C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3C9AE-9702-41FE-861E-FB048F63037F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364C83-E207-4D7D-9D2D-2CA4A52A72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490CB9-22D9-429F-B9C1-17EA6A0E68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5C34CD-CB85-46C2-81C0-08897E46BDA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017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 advClick="0" advTm="0">
    <p:comb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0524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</p:sldLayoutIdLst>
  <p:transition spd="slow" advClick="0" advTm="0">
    <p:comb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C065D4-CBD7-445F-A06F-1CCB0E898049}" type="datetimeFigureOut">
              <a:rPr lang="zh-CN" altLang="en-US" smtClean="0"/>
              <a:t>2018/10/12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535D71-414D-4238-A4A5-26B94121C8B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3075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transition spd="slow" advClick="0" advTm="0">
    <p:comb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3.jpg"/><Relationship Id="rId7" Type="http://schemas.openxmlformats.org/officeDocument/2006/relationships/image" Target="../media/image1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jpg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1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13.jpg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jpg"/><Relationship Id="rId7" Type="http://schemas.openxmlformats.org/officeDocument/2006/relationships/image" Target="../media/image16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jpg"/><Relationship Id="rId5" Type="http://schemas.openxmlformats.org/officeDocument/2006/relationships/image" Target="../media/image15.jp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jpg"/><Relationship Id="rId4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5" Type="http://schemas.openxmlformats.org/officeDocument/2006/relationships/chart" Target="../charts/chart1.xml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://ibaotu.com/ppt/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image" Target="../media/image6.png"/><Relationship Id="rId5" Type="http://schemas.openxmlformats.org/officeDocument/2006/relationships/tags" Target="../tags/tag6.xml"/><Relationship Id="rId10" Type="http://schemas.openxmlformats.org/officeDocument/2006/relationships/image" Target="../media/image3.jpg"/><Relationship Id="rId4" Type="http://schemas.openxmlformats.org/officeDocument/2006/relationships/tags" Target="../tags/tag5.xml"/><Relationship Id="rId9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箭头: 十字 15">
            <a:extLst>
              <a:ext uri="{FF2B5EF4-FFF2-40B4-BE49-F238E27FC236}">
                <a16:creationId xmlns:a16="http://schemas.microsoft.com/office/drawing/2014/main" id="{108DEEF6-65E9-4282-8306-4ED6C98BBAF7}"/>
              </a:ext>
            </a:extLst>
          </p:cNvPr>
          <p:cNvSpPr/>
          <p:nvPr/>
        </p:nvSpPr>
        <p:spPr>
          <a:xfrm>
            <a:off x="5590736" y="4457399"/>
            <a:ext cx="1024098" cy="1024098"/>
          </a:xfrm>
          <a:prstGeom prst="quadArrow">
            <a:avLst>
              <a:gd name="adj1" fmla="val 8744"/>
              <a:gd name="adj2" fmla="val 14476"/>
              <a:gd name="adj3" fmla="val 225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831051C4-A1DE-4E79-905A-9852618809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088" y="4765458"/>
            <a:ext cx="8502669" cy="2097314"/>
          </a:xfrm>
          <a:prstGeom prst="rect">
            <a:avLst/>
          </a:prstGeom>
        </p:spPr>
      </p:pic>
      <p:grpSp>
        <p:nvGrpSpPr>
          <p:cNvPr id="39" name="组合 38">
            <a:extLst>
              <a:ext uri="{FF2B5EF4-FFF2-40B4-BE49-F238E27FC236}">
                <a16:creationId xmlns:a16="http://schemas.microsoft.com/office/drawing/2014/main" id="{FBF06BEA-3F89-4EFD-A450-9F944F02AC5B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ntique Olive Compact" panose="020B0904030504030204" pitchFamily="34" charset="0"/>
                </a:rPr>
                <a:t>COMPANY</a:t>
              </a:r>
              <a:endParaRPr lang="zh-CN" altLang="en-US" sz="36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tique Olive Compact" panose="020B0904030504030204" pitchFamily="34" charset="0"/>
              </a:endParaRPr>
            </a:p>
          </p:txBody>
        </p: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7BCC512B-1CC6-4203-8806-4EA41FD1C115}"/>
              </a:ext>
            </a:extLst>
          </p:cNvPr>
          <p:cNvSpPr txBox="1"/>
          <p:nvPr/>
        </p:nvSpPr>
        <p:spPr>
          <a:xfrm>
            <a:off x="1621948" y="1816720"/>
            <a:ext cx="89989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ea typeface="微软雅黑" panose="020B0503020204020204" pitchFamily="34" charset="-122"/>
                <a:cs typeface="Segoe UI" panose="020B0502040204020203" pitchFamily="34" charset="0"/>
                <a:sym typeface="Segoe UI" panose="020B0502040204020203" pitchFamily="34" charset="0"/>
              </a:rPr>
              <a:t>简约商务工作汇报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5DA96D7C-1CC3-409A-AF3C-C8DD987BF67B}"/>
              </a:ext>
            </a:extLst>
          </p:cNvPr>
          <p:cNvGrpSpPr/>
          <p:nvPr/>
        </p:nvGrpSpPr>
        <p:grpSpPr>
          <a:xfrm>
            <a:off x="1596548" y="3137059"/>
            <a:ext cx="8998904" cy="520550"/>
            <a:chOff x="1595437" y="3551485"/>
            <a:chExt cx="9001126" cy="520678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C67F26A2-B668-4F22-AE76-449CC3AE3970}"/>
                </a:ext>
              </a:extLst>
            </p:cNvPr>
            <p:cNvSpPr txBox="1"/>
            <p:nvPr/>
          </p:nvSpPr>
          <p:spPr>
            <a:xfrm>
              <a:off x="1595437" y="3671955"/>
              <a:ext cx="9001126" cy="4002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2000" dirty="0">
                  <a:effectLst/>
                </a:rPr>
                <a:t>To the world you may be one person, but to one person you may be the world.</a:t>
              </a:r>
              <a:endPara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ea typeface="微软雅黑" panose="020B0503020204020204" pitchFamily="34" charset="-122"/>
                <a:sym typeface="Segoe UI" panose="020B0502040204020203" pitchFamily="34" charset="0"/>
              </a:endParaRPr>
            </a:p>
          </p:txBody>
        </p: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027DEBC6-A396-47F2-A7BF-B181FA465039}"/>
                </a:ext>
              </a:extLst>
            </p:cNvPr>
            <p:cNvCxnSpPr/>
            <p:nvPr/>
          </p:nvCxnSpPr>
          <p:spPr>
            <a:xfrm>
              <a:off x="1595438" y="3551485"/>
              <a:ext cx="9001125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30C599E5-FB4B-491D-9295-D89150E54248}"/>
              </a:ext>
            </a:extLst>
          </p:cNvPr>
          <p:cNvGrpSpPr/>
          <p:nvPr/>
        </p:nvGrpSpPr>
        <p:grpSpPr>
          <a:xfrm>
            <a:off x="4564450" y="1081452"/>
            <a:ext cx="3088501" cy="674924"/>
            <a:chOff x="4403350" y="1635027"/>
            <a:chExt cx="3293568" cy="719736"/>
          </a:xfrm>
        </p:grpSpPr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BA80027C-E435-44CA-8373-0AE0AE98E066}"/>
                </a:ext>
              </a:extLst>
            </p:cNvPr>
            <p:cNvGrpSpPr/>
            <p:nvPr/>
          </p:nvGrpSpPr>
          <p:grpSpPr>
            <a:xfrm>
              <a:off x="5690266" y="1635027"/>
              <a:ext cx="719736" cy="719736"/>
              <a:chOff x="2154881" y="3885518"/>
              <a:chExt cx="719736" cy="719736"/>
            </a:xfrm>
          </p:grpSpPr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DFCECAE0-A8FC-4406-AFF1-4381DC5A62B0}"/>
                  </a:ext>
                </a:extLst>
              </p:cNvPr>
              <p:cNvSpPr/>
              <p:nvPr/>
            </p:nvSpPr>
            <p:spPr>
              <a:xfrm>
                <a:off x="2154881" y="3885518"/>
                <a:ext cx="719736" cy="719736"/>
              </a:xfrm>
              <a:prstGeom prst="ellipse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UI" panose="020B0502040204020203" pitchFamily="34" charset="0"/>
                  <a:ea typeface="微软雅黑" panose="020B0503020204020204" pitchFamily="34" charset="-122"/>
                  <a:sym typeface="Segoe UI" panose="020B0502040204020203" pitchFamily="34" charset="0"/>
                </a:endParaRPr>
              </a:p>
            </p:txBody>
          </p:sp>
          <p:sp>
            <p:nvSpPr>
              <p:cNvPr id="35" name="Freeform 104">
                <a:extLst>
                  <a:ext uri="{FF2B5EF4-FFF2-40B4-BE49-F238E27FC236}">
                    <a16:creationId xmlns:a16="http://schemas.microsoft.com/office/drawing/2014/main" id="{C98611A4-E223-49EE-AD86-91A2D56277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83114" y="4072799"/>
                <a:ext cx="263270" cy="345174"/>
              </a:xfrm>
              <a:custGeom>
                <a:avLst/>
                <a:gdLst>
                  <a:gd name="T0" fmla="*/ 47 w 57"/>
                  <a:gd name="T1" fmla="*/ 0 h 75"/>
                  <a:gd name="T2" fmla="*/ 56 w 57"/>
                  <a:gd name="T3" fmla="*/ 9 h 75"/>
                  <a:gd name="T4" fmla="*/ 53 w 57"/>
                  <a:gd name="T5" fmla="*/ 41 h 75"/>
                  <a:gd name="T6" fmla="*/ 49 w 57"/>
                  <a:gd name="T7" fmla="*/ 9 h 75"/>
                  <a:gd name="T8" fmla="*/ 47 w 57"/>
                  <a:gd name="T9" fmla="*/ 7 h 75"/>
                  <a:gd name="T10" fmla="*/ 20 w 57"/>
                  <a:gd name="T11" fmla="*/ 9 h 75"/>
                  <a:gd name="T12" fmla="*/ 20 w 57"/>
                  <a:gd name="T13" fmla="*/ 14 h 75"/>
                  <a:gd name="T14" fmla="*/ 15 w 57"/>
                  <a:gd name="T15" fmla="*/ 19 h 75"/>
                  <a:gd name="T16" fmla="*/ 10 w 57"/>
                  <a:gd name="T17" fmla="*/ 19 h 75"/>
                  <a:gd name="T18" fmla="*/ 7 w 57"/>
                  <a:gd name="T19" fmla="*/ 61 h 75"/>
                  <a:gd name="T20" fmla="*/ 7 w 57"/>
                  <a:gd name="T21" fmla="*/ 63 h 75"/>
                  <a:gd name="T22" fmla="*/ 23 w 57"/>
                  <a:gd name="T23" fmla="*/ 63 h 75"/>
                  <a:gd name="T24" fmla="*/ 30 w 57"/>
                  <a:gd name="T25" fmla="*/ 70 h 75"/>
                  <a:gd name="T26" fmla="*/ 3 w 57"/>
                  <a:gd name="T27" fmla="*/ 67 h 75"/>
                  <a:gd name="T28" fmla="*/ 3 w 57"/>
                  <a:gd name="T29" fmla="*/ 67 h 75"/>
                  <a:gd name="T30" fmla="*/ 0 w 57"/>
                  <a:gd name="T31" fmla="*/ 16 h 75"/>
                  <a:gd name="T32" fmla="*/ 1 w 57"/>
                  <a:gd name="T33" fmla="*/ 13 h 75"/>
                  <a:gd name="T34" fmla="*/ 15 w 57"/>
                  <a:gd name="T35" fmla="*/ 0 h 75"/>
                  <a:gd name="T36" fmla="*/ 13 w 57"/>
                  <a:gd name="T37" fmla="*/ 40 h 75"/>
                  <a:gd name="T38" fmla="*/ 21 w 57"/>
                  <a:gd name="T39" fmla="*/ 44 h 75"/>
                  <a:gd name="T40" fmla="*/ 13 w 57"/>
                  <a:gd name="T41" fmla="*/ 40 h 75"/>
                  <a:gd name="T42" fmla="*/ 13 w 57"/>
                  <a:gd name="T43" fmla="*/ 34 h 75"/>
                  <a:gd name="T44" fmla="*/ 43 w 57"/>
                  <a:gd name="T45" fmla="*/ 31 h 75"/>
                  <a:gd name="T46" fmla="*/ 13 w 57"/>
                  <a:gd name="T47" fmla="*/ 22 h 75"/>
                  <a:gd name="T48" fmla="*/ 43 w 57"/>
                  <a:gd name="T49" fmla="*/ 26 h 75"/>
                  <a:gd name="T50" fmla="*/ 13 w 57"/>
                  <a:gd name="T51" fmla="*/ 22 h 75"/>
                  <a:gd name="T52" fmla="*/ 27 w 57"/>
                  <a:gd name="T53" fmla="*/ 17 h 75"/>
                  <a:gd name="T54" fmla="*/ 43 w 57"/>
                  <a:gd name="T55" fmla="*/ 14 h 75"/>
                  <a:gd name="T56" fmla="*/ 32 w 57"/>
                  <a:gd name="T57" fmla="*/ 54 h 75"/>
                  <a:gd name="T58" fmla="*/ 32 w 57"/>
                  <a:gd name="T59" fmla="*/ 54 h 75"/>
                  <a:gd name="T60" fmla="*/ 24 w 57"/>
                  <a:gd name="T61" fmla="*/ 51 h 75"/>
                  <a:gd name="T62" fmla="*/ 37 w 57"/>
                  <a:gd name="T63" fmla="*/ 67 h 75"/>
                  <a:gd name="T64" fmla="*/ 46 w 57"/>
                  <a:gd name="T65" fmla="*/ 68 h 75"/>
                  <a:gd name="T66" fmla="*/ 55 w 57"/>
                  <a:gd name="T67" fmla="*/ 74 h 75"/>
                  <a:gd name="T68" fmla="*/ 56 w 57"/>
                  <a:gd name="T69" fmla="*/ 69 h 75"/>
                  <a:gd name="T70" fmla="*/ 49 w 57"/>
                  <a:gd name="T71" fmla="*/ 62 h 75"/>
                  <a:gd name="T72" fmla="*/ 49 w 57"/>
                  <a:gd name="T73" fmla="*/ 44 h 75"/>
                  <a:gd name="T74" fmla="*/ 30 w 57"/>
                  <a:gd name="T75" fmla="*/ 42 h 75"/>
                  <a:gd name="T76" fmla="*/ 33 w 57"/>
                  <a:gd name="T77" fmla="*/ 45 h 75"/>
                  <a:gd name="T78" fmla="*/ 31 w 57"/>
                  <a:gd name="T79" fmla="*/ 59 h 75"/>
                  <a:gd name="T80" fmla="*/ 44 w 57"/>
                  <a:gd name="T81" fmla="*/ 60 h 75"/>
                  <a:gd name="T82" fmla="*/ 46 w 57"/>
                  <a:gd name="T83" fmla="*/ 47 h 75"/>
                  <a:gd name="T84" fmla="*/ 17 w 57"/>
                  <a:gd name="T85" fmla="*/ 8 h 75"/>
                  <a:gd name="T86" fmla="*/ 10 w 57"/>
                  <a:gd name="T87" fmla="*/ 15 h 75"/>
                  <a:gd name="T88" fmla="*/ 13 w 57"/>
                  <a:gd name="T89" fmla="*/ 16 h 75"/>
                  <a:gd name="T90" fmla="*/ 14 w 57"/>
                  <a:gd name="T91" fmla="*/ 16 h 75"/>
                  <a:gd name="T92" fmla="*/ 17 w 57"/>
                  <a:gd name="T93" fmla="*/ 13 h 75"/>
                  <a:gd name="T94" fmla="*/ 17 w 57"/>
                  <a:gd name="T95" fmla="*/ 12 h 75"/>
                  <a:gd name="T96" fmla="*/ 17 w 57"/>
                  <a:gd name="T97" fmla="*/ 9 h 75"/>
                  <a:gd name="T98" fmla="*/ 56 w 57"/>
                  <a:gd name="T99" fmla="*/ 61 h 75"/>
                  <a:gd name="T100" fmla="*/ 56 w 57"/>
                  <a:gd name="T101" fmla="*/ 6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7" h="75">
                    <a:moveTo>
                      <a:pt x="16" y="0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49" y="0"/>
                      <a:pt x="51" y="1"/>
                      <a:pt x="53" y="3"/>
                    </a:cubicBezTo>
                    <a:cubicBezTo>
                      <a:pt x="55" y="4"/>
                      <a:pt x="56" y="6"/>
                      <a:pt x="56" y="9"/>
                    </a:cubicBezTo>
                    <a:cubicBezTo>
                      <a:pt x="56" y="45"/>
                      <a:pt x="56" y="45"/>
                      <a:pt x="56" y="45"/>
                    </a:cubicBezTo>
                    <a:cubicBezTo>
                      <a:pt x="55" y="44"/>
                      <a:pt x="54" y="42"/>
                      <a:pt x="53" y="41"/>
                    </a:cubicBezTo>
                    <a:cubicBezTo>
                      <a:pt x="52" y="40"/>
                      <a:pt x="51" y="38"/>
                      <a:pt x="49" y="37"/>
                    </a:cubicBezTo>
                    <a:cubicBezTo>
                      <a:pt x="49" y="9"/>
                      <a:pt x="49" y="9"/>
                      <a:pt x="49" y="9"/>
                    </a:cubicBezTo>
                    <a:cubicBezTo>
                      <a:pt x="49" y="8"/>
                      <a:pt x="49" y="8"/>
                      <a:pt x="48" y="7"/>
                    </a:cubicBezTo>
                    <a:cubicBezTo>
                      <a:pt x="48" y="7"/>
                      <a:pt x="47" y="7"/>
                      <a:pt x="47" y="7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2"/>
                      <a:pt x="20" y="13"/>
                      <a:pt x="20" y="14"/>
                    </a:cubicBezTo>
                    <a:cubicBezTo>
                      <a:pt x="20" y="15"/>
                      <a:pt x="19" y="16"/>
                      <a:pt x="18" y="17"/>
                    </a:cubicBezTo>
                    <a:cubicBezTo>
                      <a:pt x="17" y="18"/>
                      <a:pt x="16" y="19"/>
                      <a:pt x="15" y="19"/>
                    </a:cubicBezTo>
                    <a:cubicBezTo>
                      <a:pt x="14" y="19"/>
                      <a:pt x="13" y="19"/>
                      <a:pt x="13" y="19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61"/>
                      <a:pt x="7" y="61"/>
                      <a:pt x="7" y="61"/>
                    </a:cubicBezTo>
                    <a:cubicBezTo>
                      <a:pt x="7" y="62"/>
                      <a:pt x="7" y="62"/>
                      <a:pt x="7" y="63"/>
                    </a:cubicBezTo>
                    <a:cubicBezTo>
                      <a:pt x="7" y="63"/>
                      <a:pt x="7" y="63"/>
                      <a:pt x="7" y="63"/>
                    </a:cubicBezTo>
                    <a:cubicBezTo>
                      <a:pt x="8" y="63"/>
                      <a:pt x="8" y="63"/>
                      <a:pt x="9" y="63"/>
                    </a:cubicBezTo>
                    <a:cubicBezTo>
                      <a:pt x="23" y="63"/>
                      <a:pt x="23" y="63"/>
                      <a:pt x="23" y="63"/>
                    </a:cubicBezTo>
                    <a:cubicBezTo>
                      <a:pt x="23" y="64"/>
                      <a:pt x="23" y="64"/>
                      <a:pt x="23" y="64"/>
                    </a:cubicBezTo>
                    <a:cubicBezTo>
                      <a:pt x="25" y="67"/>
                      <a:pt x="28" y="69"/>
                      <a:pt x="30" y="70"/>
                    </a:cubicBezTo>
                    <a:cubicBezTo>
                      <a:pt x="9" y="70"/>
                      <a:pt x="9" y="70"/>
                      <a:pt x="9" y="70"/>
                    </a:cubicBezTo>
                    <a:cubicBezTo>
                      <a:pt x="6" y="70"/>
                      <a:pt x="4" y="69"/>
                      <a:pt x="3" y="67"/>
                    </a:cubicBezTo>
                    <a:cubicBezTo>
                      <a:pt x="3" y="67"/>
                      <a:pt x="3" y="67"/>
                      <a:pt x="3" y="67"/>
                    </a:cubicBezTo>
                    <a:cubicBezTo>
                      <a:pt x="3" y="67"/>
                      <a:pt x="3" y="67"/>
                      <a:pt x="3" y="67"/>
                    </a:cubicBezTo>
                    <a:cubicBezTo>
                      <a:pt x="1" y="66"/>
                      <a:pt x="0" y="64"/>
                      <a:pt x="0" y="61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lose/>
                    <a:moveTo>
                      <a:pt x="13" y="40"/>
                    </a:moveTo>
                    <a:cubicBezTo>
                      <a:pt x="13" y="44"/>
                      <a:pt x="13" y="44"/>
                      <a:pt x="13" y="44"/>
                    </a:cubicBezTo>
                    <a:cubicBezTo>
                      <a:pt x="21" y="44"/>
                      <a:pt x="21" y="44"/>
                      <a:pt x="21" y="44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13" y="40"/>
                      <a:pt x="13" y="40"/>
                      <a:pt x="13" y="40"/>
                    </a:cubicBezTo>
                    <a:close/>
                    <a:moveTo>
                      <a:pt x="13" y="31"/>
                    </a:moveTo>
                    <a:cubicBezTo>
                      <a:pt x="13" y="34"/>
                      <a:pt x="13" y="34"/>
                      <a:pt x="13" y="34"/>
                    </a:cubicBezTo>
                    <a:cubicBezTo>
                      <a:pt x="43" y="34"/>
                      <a:pt x="43" y="34"/>
                      <a:pt x="43" y="34"/>
                    </a:cubicBezTo>
                    <a:cubicBezTo>
                      <a:pt x="43" y="31"/>
                      <a:pt x="43" y="31"/>
                      <a:pt x="43" y="31"/>
                    </a:cubicBezTo>
                    <a:cubicBezTo>
                      <a:pt x="13" y="31"/>
                      <a:pt x="13" y="31"/>
                      <a:pt x="13" y="31"/>
                    </a:cubicBezTo>
                    <a:close/>
                    <a:moveTo>
                      <a:pt x="13" y="22"/>
                    </a:moveTo>
                    <a:cubicBezTo>
                      <a:pt x="13" y="26"/>
                      <a:pt x="13" y="26"/>
                      <a:pt x="1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2"/>
                      <a:pt x="43" y="22"/>
                      <a:pt x="43" y="22"/>
                    </a:cubicBezTo>
                    <a:cubicBezTo>
                      <a:pt x="13" y="22"/>
                      <a:pt x="13" y="22"/>
                      <a:pt x="13" y="22"/>
                    </a:cubicBezTo>
                    <a:close/>
                    <a:moveTo>
                      <a:pt x="27" y="14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43" y="17"/>
                      <a:pt x="43" y="17"/>
                      <a:pt x="43" y="17"/>
                    </a:cubicBezTo>
                    <a:cubicBezTo>
                      <a:pt x="43" y="14"/>
                      <a:pt x="43" y="14"/>
                      <a:pt x="43" y="14"/>
                    </a:cubicBezTo>
                    <a:cubicBezTo>
                      <a:pt x="27" y="14"/>
                      <a:pt x="27" y="14"/>
                      <a:pt x="27" y="14"/>
                    </a:cubicBezTo>
                    <a:close/>
                    <a:moveTo>
                      <a:pt x="32" y="54"/>
                    </a:moveTo>
                    <a:cubicBezTo>
                      <a:pt x="34" y="49"/>
                      <a:pt x="37" y="47"/>
                      <a:pt x="42" y="46"/>
                    </a:cubicBezTo>
                    <a:cubicBezTo>
                      <a:pt x="37" y="43"/>
                      <a:pt x="31" y="48"/>
                      <a:pt x="32" y="54"/>
                    </a:cubicBezTo>
                    <a:close/>
                    <a:moveTo>
                      <a:pt x="30" y="42"/>
                    </a:moveTo>
                    <a:cubicBezTo>
                      <a:pt x="27" y="44"/>
                      <a:pt x="25" y="48"/>
                      <a:pt x="24" y="51"/>
                    </a:cubicBezTo>
                    <a:cubicBezTo>
                      <a:pt x="24" y="55"/>
                      <a:pt x="25" y="58"/>
                      <a:pt x="27" y="62"/>
                    </a:cubicBezTo>
                    <a:cubicBezTo>
                      <a:pt x="30" y="65"/>
                      <a:pt x="33" y="66"/>
                      <a:pt x="37" y="67"/>
                    </a:cubicBezTo>
                    <a:cubicBezTo>
                      <a:pt x="39" y="67"/>
                      <a:pt x="42" y="67"/>
                      <a:pt x="45" y="65"/>
                    </a:cubicBezTo>
                    <a:cubicBezTo>
                      <a:pt x="45" y="66"/>
                      <a:pt x="45" y="67"/>
                      <a:pt x="46" y="68"/>
                    </a:cubicBezTo>
                    <a:cubicBezTo>
                      <a:pt x="50" y="74"/>
                      <a:pt x="50" y="74"/>
                      <a:pt x="50" y="74"/>
                    </a:cubicBezTo>
                    <a:cubicBezTo>
                      <a:pt x="52" y="75"/>
                      <a:pt x="54" y="75"/>
                      <a:pt x="55" y="74"/>
                    </a:cubicBezTo>
                    <a:cubicBezTo>
                      <a:pt x="55" y="74"/>
                      <a:pt x="55" y="74"/>
                      <a:pt x="55" y="74"/>
                    </a:cubicBezTo>
                    <a:cubicBezTo>
                      <a:pt x="57" y="73"/>
                      <a:pt x="57" y="71"/>
                      <a:pt x="56" y="69"/>
                    </a:cubicBezTo>
                    <a:cubicBezTo>
                      <a:pt x="51" y="63"/>
                      <a:pt x="51" y="63"/>
                      <a:pt x="51" y="63"/>
                    </a:cubicBezTo>
                    <a:cubicBezTo>
                      <a:pt x="51" y="63"/>
                      <a:pt x="50" y="62"/>
                      <a:pt x="49" y="62"/>
                    </a:cubicBezTo>
                    <a:cubicBezTo>
                      <a:pt x="51" y="60"/>
                      <a:pt x="52" y="57"/>
                      <a:pt x="52" y="55"/>
                    </a:cubicBezTo>
                    <a:cubicBezTo>
                      <a:pt x="53" y="51"/>
                      <a:pt x="52" y="47"/>
                      <a:pt x="49" y="44"/>
                    </a:cubicBezTo>
                    <a:cubicBezTo>
                      <a:pt x="47" y="41"/>
                      <a:pt x="44" y="39"/>
                      <a:pt x="40" y="39"/>
                    </a:cubicBezTo>
                    <a:cubicBezTo>
                      <a:pt x="36" y="38"/>
                      <a:pt x="33" y="39"/>
                      <a:pt x="30" y="42"/>
                    </a:cubicBezTo>
                    <a:close/>
                    <a:moveTo>
                      <a:pt x="39" y="44"/>
                    </a:moveTo>
                    <a:cubicBezTo>
                      <a:pt x="37" y="43"/>
                      <a:pt x="35" y="44"/>
                      <a:pt x="33" y="45"/>
                    </a:cubicBezTo>
                    <a:cubicBezTo>
                      <a:pt x="31" y="47"/>
                      <a:pt x="29" y="49"/>
                      <a:pt x="29" y="52"/>
                    </a:cubicBezTo>
                    <a:cubicBezTo>
                      <a:pt x="29" y="54"/>
                      <a:pt x="29" y="57"/>
                      <a:pt x="31" y="59"/>
                    </a:cubicBezTo>
                    <a:cubicBezTo>
                      <a:pt x="33" y="61"/>
                      <a:pt x="35" y="62"/>
                      <a:pt x="37" y="62"/>
                    </a:cubicBezTo>
                    <a:cubicBezTo>
                      <a:pt x="40" y="62"/>
                      <a:pt x="42" y="62"/>
                      <a:pt x="44" y="60"/>
                    </a:cubicBezTo>
                    <a:cubicBezTo>
                      <a:pt x="46" y="59"/>
                      <a:pt x="47" y="56"/>
                      <a:pt x="48" y="54"/>
                    </a:cubicBezTo>
                    <a:cubicBezTo>
                      <a:pt x="48" y="52"/>
                      <a:pt x="47" y="49"/>
                      <a:pt x="46" y="47"/>
                    </a:cubicBezTo>
                    <a:cubicBezTo>
                      <a:pt x="44" y="45"/>
                      <a:pt x="42" y="44"/>
                      <a:pt x="39" y="44"/>
                    </a:cubicBezTo>
                    <a:close/>
                    <a:moveTo>
                      <a:pt x="17" y="8"/>
                    </a:moveTo>
                    <a:cubicBezTo>
                      <a:pt x="9" y="15"/>
                      <a:pt x="9" y="15"/>
                      <a:pt x="9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5" y="16"/>
                      <a:pt x="16" y="15"/>
                      <a:pt x="16" y="15"/>
                    </a:cubicBezTo>
                    <a:cubicBezTo>
                      <a:pt x="17" y="14"/>
                      <a:pt x="17" y="14"/>
                      <a:pt x="17" y="13"/>
                    </a:cubicBezTo>
                    <a:cubicBezTo>
                      <a:pt x="17" y="13"/>
                      <a:pt x="17" y="13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8"/>
                      <a:pt x="17" y="8"/>
                      <a:pt x="17" y="8"/>
                    </a:cubicBezTo>
                    <a:close/>
                    <a:moveTo>
                      <a:pt x="56" y="61"/>
                    </a:moveTo>
                    <a:cubicBezTo>
                      <a:pt x="55" y="61"/>
                      <a:pt x="55" y="61"/>
                      <a:pt x="55" y="61"/>
                    </a:cubicBezTo>
                    <a:cubicBezTo>
                      <a:pt x="56" y="61"/>
                      <a:pt x="56" y="61"/>
                      <a:pt x="56" y="61"/>
                    </a:cubicBezTo>
                    <a:cubicBezTo>
                      <a:pt x="56" y="61"/>
                      <a:pt x="56" y="61"/>
                      <a:pt x="56" y="61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vert="horz" wrap="square" lIns="91417" tIns="45708" rIns="91417" bIns="45708" numCol="1" anchor="t" anchorCtr="0" compatLnSpc="1"/>
              <a:lstStyle/>
              <a:p>
                <a:endPara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UI" panose="020B0502040204020203" pitchFamily="34" charset="0"/>
                  <a:ea typeface="微软雅黑" panose="020B0503020204020204" pitchFamily="34" charset="-122"/>
                  <a:sym typeface="Segoe UI" panose="020B0502040204020203" pitchFamily="34" charset="0"/>
                </a:endParaRPr>
              </a:p>
            </p:txBody>
          </p:sp>
        </p:grp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0879477F-FADF-47D0-BD2E-4CAE43E0FBA1}"/>
                </a:ext>
              </a:extLst>
            </p:cNvPr>
            <p:cNvGrpSpPr/>
            <p:nvPr/>
          </p:nvGrpSpPr>
          <p:grpSpPr>
            <a:xfrm>
              <a:off x="4403350" y="1635027"/>
              <a:ext cx="719736" cy="719736"/>
              <a:chOff x="1012030" y="3885518"/>
              <a:chExt cx="719736" cy="719736"/>
            </a:xfrm>
          </p:grpSpPr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A985BFDB-665D-4056-BE16-8C33ADC81CE9}"/>
                  </a:ext>
                </a:extLst>
              </p:cNvPr>
              <p:cNvSpPr/>
              <p:nvPr/>
            </p:nvSpPr>
            <p:spPr>
              <a:xfrm>
                <a:off x="1012030" y="3885518"/>
                <a:ext cx="719736" cy="719736"/>
              </a:xfrm>
              <a:prstGeom prst="ellipse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UI" panose="020B0502040204020203" pitchFamily="34" charset="0"/>
                  <a:ea typeface="微软雅黑" panose="020B0503020204020204" pitchFamily="34" charset="-122"/>
                  <a:sym typeface="Segoe UI" panose="020B0502040204020203" pitchFamily="34" charset="0"/>
                </a:endParaRPr>
              </a:p>
            </p:txBody>
          </p:sp>
          <p:sp>
            <p:nvSpPr>
              <p:cNvPr id="33" name="Freeform 105">
                <a:extLst>
                  <a:ext uri="{FF2B5EF4-FFF2-40B4-BE49-F238E27FC236}">
                    <a16:creationId xmlns:a16="http://schemas.microsoft.com/office/drawing/2014/main" id="{D464489C-2E59-46C6-8E94-95CFB1D8357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96386" y="4069876"/>
                <a:ext cx="351024" cy="351022"/>
              </a:xfrm>
              <a:custGeom>
                <a:avLst/>
                <a:gdLst>
                  <a:gd name="T0" fmla="*/ 3 w 76"/>
                  <a:gd name="T1" fmla="*/ 51 h 76"/>
                  <a:gd name="T2" fmla="*/ 20 w 76"/>
                  <a:gd name="T3" fmla="*/ 44 h 76"/>
                  <a:gd name="T4" fmla="*/ 24 w 76"/>
                  <a:gd name="T5" fmla="*/ 41 h 76"/>
                  <a:gd name="T6" fmla="*/ 33 w 76"/>
                  <a:gd name="T7" fmla="*/ 59 h 76"/>
                  <a:gd name="T8" fmla="*/ 41 w 76"/>
                  <a:gd name="T9" fmla="*/ 41 h 76"/>
                  <a:gd name="T10" fmla="*/ 45 w 76"/>
                  <a:gd name="T11" fmla="*/ 44 h 76"/>
                  <a:gd name="T12" fmla="*/ 53 w 76"/>
                  <a:gd name="T13" fmla="*/ 47 h 76"/>
                  <a:gd name="T14" fmla="*/ 46 w 76"/>
                  <a:gd name="T15" fmla="*/ 47 h 76"/>
                  <a:gd name="T16" fmla="*/ 46 w 76"/>
                  <a:gd name="T17" fmla="*/ 64 h 76"/>
                  <a:gd name="T18" fmla="*/ 55 w 76"/>
                  <a:gd name="T19" fmla="*/ 64 h 76"/>
                  <a:gd name="T20" fmla="*/ 55 w 76"/>
                  <a:gd name="T21" fmla="*/ 73 h 76"/>
                  <a:gd name="T22" fmla="*/ 66 w 76"/>
                  <a:gd name="T23" fmla="*/ 73 h 76"/>
                  <a:gd name="T24" fmla="*/ 66 w 76"/>
                  <a:gd name="T25" fmla="*/ 76 h 76"/>
                  <a:gd name="T26" fmla="*/ 0 w 76"/>
                  <a:gd name="T27" fmla="*/ 76 h 76"/>
                  <a:gd name="T28" fmla="*/ 3 w 76"/>
                  <a:gd name="T29" fmla="*/ 51 h 76"/>
                  <a:gd name="T30" fmla="*/ 50 w 76"/>
                  <a:gd name="T31" fmla="*/ 52 h 76"/>
                  <a:gd name="T32" fmla="*/ 50 w 76"/>
                  <a:gd name="T33" fmla="*/ 59 h 76"/>
                  <a:gd name="T34" fmla="*/ 59 w 76"/>
                  <a:gd name="T35" fmla="*/ 59 h 76"/>
                  <a:gd name="T36" fmla="*/ 59 w 76"/>
                  <a:gd name="T37" fmla="*/ 68 h 76"/>
                  <a:gd name="T38" fmla="*/ 67 w 76"/>
                  <a:gd name="T39" fmla="*/ 68 h 76"/>
                  <a:gd name="T40" fmla="*/ 67 w 76"/>
                  <a:gd name="T41" fmla="*/ 59 h 76"/>
                  <a:gd name="T42" fmla="*/ 76 w 76"/>
                  <a:gd name="T43" fmla="*/ 59 h 76"/>
                  <a:gd name="T44" fmla="*/ 76 w 76"/>
                  <a:gd name="T45" fmla="*/ 52 h 76"/>
                  <a:gd name="T46" fmla="*/ 67 w 76"/>
                  <a:gd name="T47" fmla="*/ 52 h 76"/>
                  <a:gd name="T48" fmla="*/ 67 w 76"/>
                  <a:gd name="T49" fmla="*/ 43 h 76"/>
                  <a:gd name="T50" fmla="*/ 59 w 76"/>
                  <a:gd name="T51" fmla="*/ 43 h 76"/>
                  <a:gd name="T52" fmla="*/ 59 w 76"/>
                  <a:gd name="T53" fmla="*/ 52 h 76"/>
                  <a:gd name="T54" fmla="*/ 50 w 76"/>
                  <a:gd name="T55" fmla="*/ 52 h 76"/>
                  <a:gd name="T56" fmla="*/ 20 w 76"/>
                  <a:gd name="T57" fmla="*/ 29 h 76"/>
                  <a:gd name="T58" fmla="*/ 21 w 76"/>
                  <a:gd name="T59" fmla="*/ 14 h 76"/>
                  <a:gd name="T60" fmla="*/ 44 w 76"/>
                  <a:gd name="T61" fmla="*/ 15 h 76"/>
                  <a:gd name="T62" fmla="*/ 45 w 76"/>
                  <a:gd name="T63" fmla="*/ 29 h 76"/>
                  <a:gd name="T64" fmla="*/ 49 w 76"/>
                  <a:gd name="T65" fmla="*/ 23 h 76"/>
                  <a:gd name="T66" fmla="*/ 47 w 76"/>
                  <a:gd name="T67" fmla="*/ 7 h 76"/>
                  <a:gd name="T68" fmla="*/ 18 w 76"/>
                  <a:gd name="T69" fmla="*/ 6 h 76"/>
                  <a:gd name="T70" fmla="*/ 17 w 76"/>
                  <a:gd name="T71" fmla="*/ 26 h 76"/>
                  <a:gd name="T72" fmla="*/ 20 w 76"/>
                  <a:gd name="T73" fmla="*/ 29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6" h="76">
                    <a:moveTo>
                      <a:pt x="3" y="51"/>
                    </a:moveTo>
                    <a:cubicBezTo>
                      <a:pt x="9" y="49"/>
                      <a:pt x="14" y="46"/>
                      <a:pt x="20" y="44"/>
                    </a:cubicBezTo>
                    <a:cubicBezTo>
                      <a:pt x="21" y="43"/>
                      <a:pt x="23" y="42"/>
                      <a:pt x="24" y="41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41" y="41"/>
                      <a:pt x="41" y="41"/>
                      <a:pt x="41" y="41"/>
                    </a:cubicBezTo>
                    <a:cubicBezTo>
                      <a:pt x="42" y="42"/>
                      <a:pt x="44" y="43"/>
                      <a:pt x="45" y="44"/>
                    </a:cubicBezTo>
                    <a:cubicBezTo>
                      <a:pt x="48" y="45"/>
                      <a:pt x="50" y="46"/>
                      <a:pt x="53" y="47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46" y="64"/>
                      <a:pt x="46" y="64"/>
                      <a:pt x="46" y="64"/>
                    </a:cubicBezTo>
                    <a:cubicBezTo>
                      <a:pt x="55" y="64"/>
                      <a:pt x="55" y="64"/>
                      <a:pt x="55" y="64"/>
                    </a:cubicBezTo>
                    <a:cubicBezTo>
                      <a:pt x="55" y="73"/>
                      <a:pt x="55" y="73"/>
                      <a:pt x="55" y="73"/>
                    </a:cubicBezTo>
                    <a:cubicBezTo>
                      <a:pt x="66" y="73"/>
                      <a:pt x="66" y="73"/>
                      <a:pt x="66" y="73"/>
                    </a:cubicBezTo>
                    <a:cubicBezTo>
                      <a:pt x="66" y="74"/>
                      <a:pt x="66" y="75"/>
                      <a:pt x="66" y="76"/>
                    </a:cubicBezTo>
                    <a:cubicBezTo>
                      <a:pt x="44" y="76"/>
                      <a:pt x="22" y="76"/>
                      <a:pt x="0" y="76"/>
                    </a:cubicBezTo>
                    <a:cubicBezTo>
                      <a:pt x="0" y="64"/>
                      <a:pt x="1" y="55"/>
                      <a:pt x="3" y="51"/>
                    </a:cubicBezTo>
                    <a:close/>
                    <a:moveTo>
                      <a:pt x="50" y="52"/>
                    </a:moveTo>
                    <a:cubicBezTo>
                      <a:pt x="50" y="59"/>
                      <a:pt x="50" y="59"/>
                      <a:pt x="50" y="59"/>
                    </a:cubicBezTo>
                    <a:cubicBezTo>
                      <a:pt x="59" y="59"/>
                      <a:pt x="59" y="59"/>
                      <a:pt x="59" y="59"/>
                    </a:cubicBezTo>
                    <a:cubicBezTo>
                      <a:pt x="59" y="68"/>
                      <a:pt x="59" y="68"/>
                      <a:pt x="59" y="68"/>
                    </a:cubicBezTo>
                    <a:cubicBezTo>
                      <a:pt x="67" y="68"/>
                      <a:pt x="67" y="68"/>
                      <a:pt x="67" y="68"/>
                    </a:cubicBezTo>
                    <a:cubicBezTo>
                      <a:pt x="67" y="59"/>
                      <a:pt x="67" y="59"/>
                      <a:pt x="67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2"/>
                      <a:pt x="76" y="52"/>
                      <a:pt x="76" y="52"/>
                    </a:cubicBezTo>
                    <a:cubicBezTo>
                      <a:pt x="67" y="52"/>
                      <a:pt x="67" y="52"/>
                      <a:pt x="67" y="52"/>
                    </a:cubicBezTo>
                    <a:cubicBezTo>
                      <a:pt x="67" y="43"/>
                      <a:pt x="67" y="43"/>
                      <a:pt x="67" y="43"/>
                    </a:cubicBezTo>
                    <a:cubicBezTo>
                      <a:pt x="59" y="43"/>
                      <a:pt x="59" y="43"/>
                      <a:pt x="59" y="43"/>
                    </a:cubicBezTo>
                    <a:cubicBezTo>
                      <a:pt x="59" y="52"/>
                      <a:pt x="59" y="52"/>
                      <a:pt x="59" y="52"/>
                    </a:cubicBezTo>
                    <a:cubicBezTo>
                      <a:pt x="50" y="52"/>
                      <a:pt x="50" y="52"/>
                      <a:pt x="50" y="52"/>
                    </a:cubicBezTo>
                    <a:close/>
                    <a:moveTo>
                      <a:pt x="20" y="29"/>
                    </a:moveTo>
                    <a:cubicBezTo>
                      <a:pt x="20" y="23"/>
                      <a:pt x="20" y="20"/>
                      <a:pt x="21" y="14"/>
                    </a:cubicBezTo>
                    <a:cubicBezTo>
                      <a:pt x="27" y="11"/>
                      <a:pt x="35" y="17"/>
                      <a:pt x="44" y="15"/>
                    </a:cubicBezTo>
                    <a:cubicBezTo>
                      <a:pt x="45" y="19"/>
                      <a:pt x="45" y="23"/>
                      <a:pt x="45" y="29"/>
                    </a:cubicBezTo>
                    <a:cubicBezTo>
                      <a:pt x="45" y="29"/>
                      <a:pt x="48" y="26"/>
                      <a:pt x="49" y="23"/>
                    </a:cubicBezTo>
                    <a:cubicBezTo>
                      <a:pt x="49" y="21"/>
                      <a:pt x="49" y="9"/>
                      <a:pt x="47" y="7"/>
                    </a:cubicBezTo>
                    <a:cubicBezTo>
                      <a:pt x="42" y="0"/>
                      <a:pt x="24" y="0"/>
                      <a:pt x="18" y="6"/>
                    </a:cubicBezTo>
                    <a:cubicBezTo>
                      <a:pt x="17" y="8"/>
                      <a:pt x="15" y="24"/>
                      <a:pt x="17" y="26"/>
                    </a:cubicBezTo>
                    <a:cubicBezTo>
                      <a:pt x="19" y="28"/>
                      <a:pt x="20" y="29"/>
                      <a:pt x="20" y="29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vert="horz" wrap="square" lIns="91417" tIns="45708" rIns="91417" bIns="45708" numCol="1" anchor="t" anchorCtr="0" compatLnSpc="1"/>
              <a:lstStyle/>
              <a:p>
                <a:endPara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UI" panose="020B0502040204020203" pitchFamily="34" charset="0"/>
                  <a:ea typeface="微软雅黑" panose="020B0503020204020204" pitchFamily="34" charset="-122"/>
                  <a:sym typeface="Segoe UI" panose="020B0502040204020203" pitchFamily="34" charset="0"/>
                </a:endParaRPr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2D282502-3A69-4F67-A026-101E62F0B9D2}"/>
                </a:ext>
              </a:extLst>
            </p:cNvPr>
            <p:cNvGrpSpPr/>
            <p:nvPr/>
          </p:nvGrpSpPr>
          <p:grpSpPr>
            <a:xfrm>
              <a:off x="6977182" y="1635027"/>
              <a:ext cx="719736" cy="719736"/>
              <a:chOff x="3297732" y="3885518"/>
              <a:chExt cx="719736" cy="719736"/>
            </a:xfrm>
          </p:grpSpPr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BA304B41-EA5F-4702-8C60-B2309F865DB9}"/>
                  </a:ext>
                </a:extLst>
              </p:cNvPr>
              <p:cNvSpPr/>
              <p:nvPr/>
            </p:nvSpPr>
            <p:spPr>
              <a:xfrm>
                <a:off x="3297732" y="3885518"/>
                <a:ext cx="719736" cy="719736"/>
              </a:xfrm>
              <a:prstGeom prst="ellipse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UI" panose="020B0502040204020203" pitchFamily="34" charset="0"/>
                  <a:ea typeface="微软雅黑" panose="020B0503020204020204" pitchFamily="34" charset="-122"/>
                  <a:sym typeface="Segoe UI" panose="020B0502040204020203" pitchFamily="34" charset="0"/>
                </a:endParaRPr>
              </a:p>
            </p:txBody>
          </p:sp>
          <p:sp>
            <p:nvSpPr>
              <p:cNvPr id="31" name="Freeform 107">
                <a:extLst>
                  <a:ext uri="{FF2B5EF4-FFF2-40B4-BE49-F238E27FC236}">
                    <a16:creationId xmlns:a16="http://schemas.microsoft.com/office/drawing/2014/main" id="{9C5F7DB2-67EA-417C-AA05-16F737A8741D}"/>
                  </a:ext>
                </a:extLst>
              </p:cNvPr>
              <p:cNvSpPr/>
              <p:nvPr/>
            </p:nvSpPr>
            <p:spPr bwMode="auto">
              <a:xfrm>
                <a:off x="3489889" y="4076701"/>
                <a:ext cx="335422" cy="337372"/>
              </a:xfrm>
              <a:custGeom>
                <a:avLst/>
                <a:gdLst>
                  <a:gd name="T0" fmla="*/ 0 w 73"/>
                  <a:gd name="T1" fmla="*/ 37 h 73"/>
                  <a:gd name="T2" fmla="*/ 14 w 73"/>
                  <a:gd name="T3" fmla="*/ 22 h 73"/>
                  <a:gd name="T4" fmla="*/ 13 w 73"/>
                  <a:gd name="T5" fmla="*/ 19 h 73"/>
                  <a:gd name="T6" fmla="*/ 7 w 73"/>
                  <a:gd name="T7" fmla="*/ 18 h 73"/>
                  <a:gd name="T8" fmla="*/ 1 w 73"/>
                  <a:gd name="T9" fmla="*/ 11 h 73"/>
                  <a:gd name="T10" fmla="*/ 4 w 73"/>
                  <a:gd name="T11" fmla="*/ 4 h 73"/>
                  <a:gd name="T12" fmla="*/ 11 w 73"/>
                  <a:gd name="T13" fmla="*/ 1 h 73"/>
                  <a:gd name="T14" fmla="*/ 18 w 73"/>
                  <a:gd name="T15" fmla="*/ 7 h 73"/>
                  <a:gd name="T16" fmla="*/ 19 w 73"/>
                  <a:gd name="T17" fmla="*/ 13 h 73"/>
                  <a:gd name="T18" fmla="*/ 23 w 73"/>
                  <a:gd name="T19" fmla="*/ 14 h 73"/>
                  <a:gd name="T20" fmla="*/ 37 w 73"/>
                  <a:gd name="T21" fmla="*/ 0 h 73"/>
                  <a:gd name="T22" fmla="*/ 51 w 73"/>
                  <a:gd name="T23" fmla="*/ 14 h 73"/>
                  <a:gd name="T24" fmla="*/ 50 w 73"/>
                  <a:gd name="T25" fmla="*/ 16 h 73"/>
                  <a:gd name="T26" fmla="*/ 44 w 73"/>
                  <a:gd name="T27" fmla="*/ 17 h 73"/>
                  <a:gd name="T28" fmla="*/ 38 w 73"/>
                  <a:gd name="T29" fmla="*/ 24 h 73"/>
                  <a:gd name="T30" fmla="*/ 41 w 73"/>
                  <a:gd name="T31" fmla="*/ 31 h 73"/>
                  <a:gd name="T32" fmla="*/ 48 w 73"/>
                  <a:gd name="T33" fmla="*/ 34 h 73"/>
                  <a:gd name="T34" fmla="*/ 55 w 73"/>
                  <a:gd name="T35" fmla="*/ 28 h 73"/>
                  <a:gd name="T36" fmla="*/ 56 w 73"/>
                  <a:gd name="T37" fmla="*/ 22 h 73"/>
                  <a:gd name="T38" fmla="*/ 58 w 73"/>
                  <a:gd name="T39" fmla="*/ 21 h 73"/>
                  <a:gd name="T40" fmla="*/ 73 w 73"/>
                  <a:gd name="T41" fmla="*/ 36 h 73"/>
                  <a:gd name="T42" fmla="*/ 58 w 73"/>
                  <a:gd name="T43" fmla="*/ 51 h 73"/>
                  <a:gd name="T44" fmla="*/ 55 w 73"/>
                  <a:gd name="T45" fmla="*/ 50 h 73"/>
                  <a:gd name="T46" fmla="*/ 54 w 73"/>
                  <a:gd name="T47" fmla="*/ 45 h 73"/>
                  <a:gd name="T48" fmla="*/ 47 w 73"/>
                  <a:gd name="T49" fmla="*/ 39 h 73"/>
                  <a:gd name="T50" fmla="*/ 41 w 73"/>
                  <a:gd name="T51" fmla="*/ 42 h 73"/>
                  <a:gd name="T52" fmla="*/ 38 w 73"/>
                  <a:gd name="T53" fmla="*/ 48 h 73"/>
                  <a:gd name="T54" fmla="*/ 44 w 73"/>
                  <a:gd name="T55" fmla="*/ 55 h 73"/>
                  <a:gd name="T56" fmla="*/ 49 w 73"/>
                  <a:gd name="T57" fmla="*/ 56 h 73"/>
                  <a:gd name="T58" fmla="*/ 51 w 73"/>
                  <a:gd name="T59" fmla="*/ 58 h 73"/>
                  <a:gd name="T60" fmla="*/ 36 w 73"/>
                  <a:gd name="T61" fmla="*/ 73 h 73"/>
                  <a:gd name="T62" fmla="*/ 23 w 73"/>
                  <a:gd name="T63" fmla="*/ 59 h 73"/>
                  <a:gd name="T64" fmla="*/ 19 w 73"/>
                  <a:gd name="T65" fmla="*/ 60 h 73"/>
                  <a:gd name="T66" fmla="*/ 18 w 73"/>
                  <a:gd name="T67" fmla="*/ 66 h 73"/>
                  <a:gd name="T68" fmla="*/ 10 w 73"/>
                  <a:gd name="T69" fmla="*/ 73 h 73"/>
                  <a:gd name="T70" fmla="*/ 3 w 73"/>
                  <a:gd name="T71" fmla="*/ 69 h 73"/>
                  <a:gd name="T72" fmla="*/ 0 w 73"/>
                  <a:gd name="T73" fmla="*/ 63 h 73"/>
                  <a:gd name="T74" fmla="*/ 7 w 73"/>
                  <a:gd name="T75" fmla="*/ 55 h 73"/>
                  <a:gd name="T76" fmla="*/ 13 w 73"/>
                  <a:gd name="T77" fmla="*/ 54 h 73"/>
                  <a:gd name="T78" fmla="*/ 14 w 73"/>
                  <a:gd name="T79" fmla="*/ 50 h 73"/>
                  <a:gd name="T80" fmla="*/ 0 w 73"/>
                  <a:gd name="T81" fmla="*/ 3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3" h="73">
                    <a:moveTo>
                      <a:pt x="0" y="37"/>
                    </a:moveTo>
                    <a:cubicBezTo>
                      <a:pt x="14" y="22"/>
                      <a:pt x="14" y="22"/>
                      <a:pt x="14" y="22"/>
                    </a:cubicBezTo>
                    <a:cubicBezTo>
                      <a:pt x="15" y="21"/>
                      <a:pt x="15" y="20"/>
                      <a:pt x="13" y="19"/>
                    </a:cubicBezTo>
                    <a:cubicBezTo>
                      <a:pt x="11" y="18"/>
                      <a:pt x="9" y="19"/>
                      <a:pt x="7" y="18"/>
                    </a:cubicBezTo>
                    <a:cubicBezTo>
                      <a:pt x="4" y="17"/>
                      <a:pt x="1" y="14"/>
                      <a:pt x="1" y="11"/>
                    </a:cubicBezTo>
                    <a:cubicBezTo>
                      <a:pt x="1" y="7"/>
                      <a:pt x="4" y="4"/>
                      <a:pt x="4" y="4"/>
                    </a:cubicBezTo>
                    <a:cubicBezTo>
                      <a:pt x="4" y="4"/>
                      <a:pt x="7" y="1"/>
                      <a:pt x="11" y="1"/>
                    </a:cubicBezTo>
                    <a:cubicBezTo>
                      <a:pt x="14" y="1"/>
                      <a:pt x="18" y="4"/>
                      <a:pt x="18" y="7"/>
                    </a:cubicBezTo>
                    <a:cubicBezTo>
                      <a:pt x="19" y="9"/>
                      <a:pt x="18" y="11"/>
                      <a:pt x="19" y="13"/>
                    </a:cubicBezTo>
                    <a:cubicBezTo>
                      <a:pt x="20" y="14"/>
                      <a:pt x="21" y="15"/>
                      <a:pt x="23" y="14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51" y="14"/>
                      <a:pt x="51" y="14"/>
                      <a:pt x="51" y="14"/>
                    </a:cubicBezTo>
                    <a:cubicBezTo>
                      <a:pt x="51" y="15"/>
                      <a:pt x="51" y="16"/>
                      <a:pt x="50" y="16"/>
                    </a:cubicBezTo>
                    <a:cubicBezTo>
                      <a:pt x="48" y="17"/>
                      <a:pt x="46" y="17"/>
                      <a:pt x="44" y="17"/>
                    </a:cubicBezTo>
                    <a:cubicBezTo>
                      <a:pt x="41" y="18"/>
                      <a:pt x="38" y="21"/>
                      <a:pt x="38" y="24"/>
                    </a:cubicBezTo>
                    <a:cubicBezTo>
                      <a:pt x="38" y="28"/>
                      <a:pt x="41" y="31"/>
                      <a:pt x="41" y="31"/>
                    </a:cubicBezTo>
                    <a:cubicBezTo>
                      <a:pt x="41" y="31"/>
                      <a:pt x="44" y="34"/>
                      <a:pt x="48" y="34"/>
                    </a:cubicBezTo>
                    <a:cubicBezTo>
                      <a:pt x="51" y="34"/>
                      <a:pt x="54" y="31"/>
                      <a:pt x="55" y="28"/>
                    </a:cubicBezTo>
                    <a:cubicBezTo>
                      <a:pt x="55" y="26"/>
                      <a:pt x="55" y="24"/>
                      <a:pt x="56" y="22"/>
                    </a:cubicBezTo>
                    <a:cubicBezTo>
                      <a:pt x="56" y="21"/>
                      <a:pt x="57" y="21"/>
                      <a:pt x="58" y="21"/>
                    </a:cubicBezTo>
                    <a:cubicBezTo>
                      <a:pt x="73" y="36"/>
                      <a:pt x="73" y="36"/>
                      <a:pt x="73" y="36"/>
                    </a:cubicBezTo>
                    <a:cubicBezTo>
                      <a:pt x="58" y="51"/>
                      <a:pt x="58" y="51"/>
                      <a:pt x="58" y="51"/>
                    </a:cubicBezTo>
                    <a:cubicBezTo>
                      <a:pt x="57" y="52"/>
                      <a:pt x="56" y="51"/>
                      <a:pt x="55" y="50"/>
                    </a:cubicBezTo>
                    <a:cubicBezTo>
                      <a:pt x="54" y="48"/>
                      <a:pt x="55" y="46"/>
                      <a:pt x="54" y="45"/>
                    </a:cubicBezTo>
                    <a:cubicBezTo>
                      <a:pt x="54" y="42"/>
                      <a:pt x="51" y="39"/>
                      <a:pt x="47" y="39"/>
                    </a:cubicBezTo>
                    <a:cubicBezTo>
                      <a:pt x="44" y="39"/>
                      <a:pt x="41" y="42"/>
                      <a:pt x="41" y="42"/>
                    </a:cubicBezTo>
                    <a:cubicBezTo>
                      <a:pt x="41" y="42"/>
                      <a:pt x="38" y="45"/>
                      <a:pt x="38" y="48"/>
                    </a:cubicBezTo>
                    <a:cubicBezTo>
                      <a:pt x="38" y="51"/>
                      <a:pt x="41" y="54"/>
                      <a:pt x="44" y="55"/>
                    </a:cubicBezTo>
                    <a:cubicBezTo>
                      <a:pt x="46" y="55"/>
                      <a:pt x="48" y="55"/>
                      <a:pt x="49" y="56"/>
                    </a:cubicBezTo>
                    <a:cubicBezTo>
                      <a:pt x="51" y="56"/>
                      <a:pt x="51" y="57"/>
                      <a:pt x="51" y="58"/>
                    </a:cubicBezTo>
                    <a:cubicBezTo>
                      <a:pt x="36" y="73"/>
                      <a:pt x="36" y="73"/>
                      <a:pt x="36" y="73"/>
                    </a:cubicBezTo>
                    <a:cubicBezTo>
                      <a:pt x="23" y="59"/>
                      <a:pt x="23" y="59"/>
                      <a:pt x="23" y="59"/>
                    </a:cubicBezTo>
                    <a:cubicBezTo>
                      <a:pt x="21" y="59"/>
                      <a:pt x="20" y="59"/>
                      <a:pt x="19" y="60"/>
                    </a:cubicBezTo>
                    <a:cubicBezTo>
                      <a:pt x="18" y="62"/>
                      <a:pt x="18" y="64"/>
                      <a:pt x="18" y="66"/>
                    </a:cubicBezTo>
                    <a:cubicBezTo>
                      <a:pt x="17" y="70"/>
                      <a:pt x="14" y="73"/>
                      <a:pt x="10" y="73"/>
                    </a:cubicBezTo>
                    <a:cubicBezTo>
                      <a:pt x="6" y="73"/>
                      <a:pt x="3" y="69"/>
                      <a:pt x="3" y="69"/>
                    </a:cubicBezTo>
                    <a:cubicBezTo>
                      <a:pt x="3" y="69"/>
                      <a:pt x="0" y="66"/>
                      <a:pt x="0" y="63"/>
                    </a:cubicBezTo>
                    <a:cubicBezTo>
                      <a:pt x="0" y="59"/>
                      <a:pt x="3" y="56"/>
                      <a:pt x="7" y="55"/>
                    </a:cubicBezTo>
                    <a:cubicBezTo>
                      <a:pt x="9" y="54"/>
                      <a:pt x="11" y="55"/>
                      <a:pt x="13" y="54"/>
                    </a:cubicBezTo>
                    <a:cubicBezTo>
                      <a:pt x="14" y="53"/>
                      <a:pt x="14" y="52"/>
                      <a:pt x="14" y="50"/>
                    </a:cubicBezTo>
                    <a:lnTo>
                      <a:pt x="0" y="37"/>
                    </a:ln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vert="horz" wrap="square" lIns="91417" tIns="45708" rIns="91417" bIns="45708" numCol="1" anchor="t" anchorCtr="0" compatLnSpc="1"/>
              <a:lstStyle/>
              <a:p>
                <a:endPara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UI" panose="020B0502040204020203" pitchFamily="34" charset="0"/>
                  <a:ea typeface="微软雅黑" panose="020B0503020204020204" pitchFamily="34" charset="-122"/>
                  <a:sym typeface="Segoe UI" panose="020B0502040204020203" pitchFamily="34" charset="0"/>
                </a:endParaRPr>
              </a:p>
            </p:txBody>
          </p:sp>
        </p:grp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B4B1B51B-E2DE-4C4B-ADA7-E545CA8A57E1}"/>
              </a:ext>
            </a:extLst>
          </p:cNvPr>
          <p:cNvSpPr txBox="1"/>
          <p:nvPr/>
        </p:nvSpPr>
        <p:spPr>
          <a:xfrm>
            <a:off x="1592988" y="3774949"/>
            <a:ext cx="8998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ea typeface="微软雅黑" panose="020B0503020204020204" pitchFamily="34" charset="-122"/>
                <a:sym typeface="Segoe UI" panose="020B0502040204020203" pitchFamily="34" charset="0"/>
              </a:rPr>
              <a:t>汇报人：小笼包    时间：</a:t>
            </a:r>
            <a:r>
              <a:rPr lang="en-US" altLang="zh-CN" sz="1600" b="1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ea typeface="微软雅黑" panose="020B0503020204020204" pitchFamily="34" charset="-122"/>
                <a:sym typeface="Segoe UI" panose="020B0502040204020203" pitchFamily="34" charset="0"/>
              </a:rPr>
              <a:t>2018.10</a:t>
            </a:r>
          </a:p>
        </p:txBody>
      </p:sp>
      <p:pic>
        <p:nvPicPr>
          <p:cNvPr id="2" name="Colbie Caillat-Bubbly">
            <a:hlinkClick r:id="" action="ppaction://media"/>
            <a:extLst>
              <a:ext uri="{FF2B5EF4-FFF2-40B4-BE49-F238E27FC236}">
                <a16:creationId xmlns:a16="http://schemas.microsoft.com/office/drawing/2014/main" id="{408B6B48-8272-41EC-BB70-DEA6E815BB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733425" y="-9366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545617"/>
      </p:ext>
    </p:extLst>
  </p:cSld>
  <p:clrMapOvr>
    <a:masterClrMapping/>
  </p:clrMapOvr>
  <p:transition spd="slow" advClick="0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0" presetClass="entr" presetSubtype="0" decel="100000" fill="hold" grpId="0" nodeType="withEffect">
                                  <p:stCondLst>
                                    <p:cond delay="12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37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50"/>
                            </p:stCondLst>
                            <p:childTnLst>
                              <p:par>
                                <p:cTn id="2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50"/>
                            </p:stCondLst>
                            <p:childTnLst>
                              <p:par>
                                <p:cTn id="3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36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6" grpId="0" animBg="1"/>
      <p:bldP spid="22" grpId="0"/>
      <p:bldP spid="3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FEB13934-33AA-4516-A331-ADEE9B98FABA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b="1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</a:rPr>
                <a:t>02</a:t>
              </a:r>
              <a:r>
                <a:rPr lang="zh-CN" altLang="en-US" sz="3600" b="1" dirty="0">
                  <a:solidFill>
                    <a:schemeClr val="bg1"/>
                  </a:solidFill>
                  <a:latin typeface="+mn-lt"/>
                  <a:ea typeface="+mn-ea"/>
                </a:rPr>
                <a:t>项目介绍</a:t>
              </a: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A6CD3A67-3E64-4DD2-923F-0F1A28C3A0FB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943" y="6084443"/>
            <a:ext cx="3136057" cy="773557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1537960" y="1388914"/>
            <a:ext cx="4326299" cy="4268193"/>
            <a:chOff x="1293357" y="1526073"/>
            <a:chExt cx="4326299" cy="4268193"/>
          </a:xfrm>
        </p:grpSpPr>
        <p:grpSp>
          <p:nvGrpSpPr>
            <p:cNvPr id="8" name="组合 7"/>
            <p:cNvGrpSpPr/>
            <p:nvPr/>
          </p:nvGrpSpPr>
          <p:grpSpPr>
            <a:xfrm>
              <a:off x="3496523" y="2111621"/>
              <a:ext cx="1928155" cy="1288351"/>
              <a:chOff x="3661115" y="2010360"/>
              <a:chExt cx="1928155" cy="1288351"/>
            </a:xfrm>
          </p:grpSpPr>
          <p:sp>
            <p:nvSpPr>
              <p:cNvPr id="26" name="矩形 25"/>
              <p:cNvSpPr/>
              <p:nvPr/>
            </p:nvSpPr>
            <p:spPr>
              <a:xfrm>
                <a:off x="3661116" y="2366578"/>
                <a:ext cx="1928154" cy="93213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chemeClr val="bg1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wrap="square" lIns="0" tIns="0" rIns="0" bIns="0" anchor="ctr" anchorCtr="0">
                <a:normAutofit fontScale="62500" lnSpcReduction="20000"/>
              </a:bodyPr>
              <a:lstStyle/>
              <a:p>
                <a:pPr lvl="0" algn="ctr" defTabSz="1087120">
                  <a:lnSpc>
                    <a:spcPts val="2000"/>
                  </a:lnSpc>
                  <a:spcBef>
                    <a:spcPct val="20000"/>
                  </a:spcBef>
                  <a:defRPr/>
                </a:pPr>
                <a:r>
                  <a:rPr lang="zh-CN" altLang="en-US" sz="1600" dirty="0">
                    <a:solidFill>
                      <a:srgbClr val="000000"/>
                    </a:solidFill>
                  </a:rPr>
                  <a:t>请在此处添加具体内容，文字尽量言简意赅，简单说明即可，不必过于繁琐，注意版面美观度。</a:t>
                </a:r>
                <a:endParaRPr lang="en-US" altLang="zh-CN" sz="16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7" name="矩形 26"/>
              <p:cNvSpPr/>
              <p:nvPr/>
            </p:nvSpPr>
            <p:spPr>
              <a:xfrm>
                <a:off x="3661115" y="2010360"/>
                <a:ext cx="1231106" cy="246221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0">
                <a:normAutofit fontScale="77500" lnSpcReduction="20000"/>
              </a:bodyPr>
              <a:lstStyle/>
              <a:p>
                <a:pPr lvl="0" algn="r">
                  <a:defRPr/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微软雅黑" panose="020B0503020204020204" pitchFamily="34" charset="-122"/>
                  </a:rPr>
                  <a:t>添加标题</a:t>
                </a:r>
              </a:p>
            </p:txBody>
          </p:sp>
        </p:grpSp>
        <p:grpSp>
          <p:nvGrpSpPr>
            <p:cNvPr id="10" name="组合 9"/>
            <p:cNvGrpSpPr/>
            <p:nvPr/>
          </p:nvGrpSpPr>
          <p:grpSpPr>
            <a:xfrm>
              <a:off x="3496523" y="4446236"/>
              <a:ext cx="2123133" cy="1288351"/>
              <a:chOff x="3661115" y="4344975"/>
              <a:chExt cx="2123133" cy="1288351"/>
            </a:xfrm>
          </p:grpSpPr>
          <p:sp>
            <p:nvSpPr>
              <p:cNvPr id="24" name="矩形 23"/>
              <p:cNvSpPr/>
              <p:nvPr/>
            </p:nvSpPr>
            <p:spPr>
              <a:xfrm>
                <a:off x="3661116" y="4709945"/>
                <a:ext cx="2123132" cy="9233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chemeClr val="bg1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wrap="square" lIns="0" tIns="0" rIns="0" bIns="0" anchor="ctr" anchorCtr="0">
                <a:normAutofit fontScale="70000" lnSpcReduction="20000"/>
              </a:bodyPr>
              <a:lstStyle/>
              <a:p>
                <a:pPr lvl="0" algn="ctr" defTabSz="1087120">
                  <a:lnSpc>
                    <a:spcPts val="2000"/>
                  </a:lnSpc>
                  <a:spcBef>
                    <a:spcPct val="20000"/>
                  </a:spcBef>
                  <a:defRPr/>
                </a:pPr>
                <a:r>
                  <a:rPr lang="zh-CN" altLang="en-US" sz="1600" dirty="0">
                    <a:solidFill>
                      <a:srgbClr val="000000"/>
                    </a:solidFill>
                  </a:rPr>
                  <a:t>请在此处添加具体内容，文字尽量言简意赅，简单说明即可，不必过于繁琐，注意版面美观度。</a:t>
                </a:r>
                <a:endParaRPr lang="en-US" altLang="zh-CN" sz="16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25" name="矩形 24"/>
              <p:cNvSpPr/>
              <p:nvPr/>
            </p:nvSpPr>
            <p:spPr>
              <a:xfrm>
                <a:off x="3661115" y="4344975"/>
                <a:ext cx="1231106" cy="246221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0">
                <a:normAutofit fontScale="77500" lnSpcReduction="20000"/>
              </a:bodyPr>
              <a:lstStyle/>
              <a:p>
                <a:pPr lvl="0" algn="r">
                  <a:defRPr/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微软雅黑" panose="020B0503020204020204" pitchFamily="34" charset="-122"/>
                  </a:rPr>
                  <a:t>添加标题</a:t>
                </a: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>
              <a:off x="1293357" y="1526073"/>
              <a:ext cx="1933578" cy="1933578"/>
              <a:chOff x="1293357" y="1526073"/>
              <a:chExt cx="1933578" cy="1933578"/>
            </a:xfrm>
          </p:grpSpPr>
          <p:sp>
            <p:nvSpPr>
              <p:cNvPr id="18" name="任意多边形: 形状 32"/>
              <p:cNvSpPr/>
              <p:nvPr/>
            </p:nvSpPr>
            <p:spPr>
              <a:xfrm>
                <a:off x="1293357" y="1526073"/>
                <a:ext cx="1933578" cy="19335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noFill/>
              <a:ln w="25400" cap="flat" cmpd="sng" algn="ctr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</a:pPr>
                <a:endParaRPr sz="2400">
                  <a:solidFill>
                    <a:srgbClr val="000000"/>
                  </a:solidFill>
                  <a:ea typeface="宋体" charset="-122"/>
                </a:endParaRPr>
              </a:p>
            </p:txBody>
          </p:sp>
          <p:sp>
            <p:nvSpPr>
              <p:cNvPr id="19" name="任意多边形: 形状 33"/>
              <p:cNvSpPr/>
              <p:nvPr/>
            </p:nvSpPr>
            <p:spPr>
              <a:xfrm>
                <a:off x="1361621" y="1602921"/>
                <a:ext cx="1797051" cy="17970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 w="25400">
                <a:solidFill>
                  <a:srgbClr val="000000">
                    <a:alpha val="0"/>
                  </a:srgbClr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</a:pPr>
                <a:endParaRPr sz="2400">
                  <a:solidFill>
                    <a:srgbClr val="000000"/>
                  </a:solidFill>
                  <a:ea typeface="宋体" charset="-122"/>
                </a:endParaRPr>
              </a:p>
            </p:txBody>
          </p:sp>
          <p:sp>
            <p:nvSpPr>
              <p:cNvPr id="20" name="任意多边形: 形状 34"/>
              <p:cNvSpPr/>
              <p:nvPr/>
            </p:nvSpPr>
            <p:spPr>
              <a:xfrm>
                <a:off x="2629105" y="1620284"/>
                <a:ext cx="529566" cy="529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bg1">
                  <a:lumMod val="100000"/>
                </a:schemeClr>
              </a:solidFill>
              <a:ln w="12700" cap="flat" cmpd="sng" algn="ctr">
                <a:noFill/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bg2">
                        <a:lumMod val="100000"/>
                      </a:schemeClr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</a:pPr>
                <a:endParaRPr sz="2400">
                  <a:solidFill>
                    <a:srgbClr val="000000"/>
                  </a:solidFill>
                  <a:ea typeface="宋体" charset="-122"/>
                </a:endParaRPr>
              </a:p>
            </p:txBody>
          </p:sp>
          <p:sp>
            <p:nvSpPr>
              <p:cNvPr id="22" name="任意多边形: 形状 35"/>
              <p:cNvSpPr/>
              <p:nvPr/>
            </p:nvSpPr>
            <p:spPr>
              <a:xfrm>
                <a:off x="1769419" y="2004617"/>
                <a:ext cx="1014602" cy="976490"/>
              </a:xfrm>
              <a:custGeom>
                <a:avLst/>
                <a:gdLst>
                  <a:gd name="connsiteX0" fmla="*/ 87400 w 338138"/>
                  <a:gd name="connsiteY0" fmla="*/ 185737 h 325437"/>
                  <a:gd name="connsiteX1" fmla="*/ 90049 w 338138"/>
                  <a:gd name="connsiteY1" fmla="*/ 185737 h 325437"/>
                  <a:gd name="connsiteX2" fmla="*/ 92697 w 338138"/>
                  <a:gd name="connsiteY2" fmla="*/ 187043 h 325437"/>
                  <a:gd name="connsiteX3" fmla="*/ 119182 w 338138"/>
                  <a:gd name="connsiteY3" fmla="*/ 198793 h 325437"/>
                  <a:gd name="connsiteX4" fmla="*/ 121831 w 338138"/>
                  <a:gd name="connsiteY4" fmla="*/ 201405 h 325437"/>
                  <a:gd name="connsiteX5" fmla="*/ 131101 w 338138"/>
                  <a:gd name="connsiteY5" fmla="*/ 226211 h 325437"/>
                  <a:gd name="connsiteX6" fmla="*/ 141694 w 338138"/>
                  <a:gd name="connsiteY6" fmla="*/ 201405 h 325437"/>
                  <a:gd name="connsiteX7" fmla="*/ 144343 w 338138"/>
                  <a:gd name="connsiteY7" fmla="*/ 198793 h 325437"/>
                  <a:gd name="connsiteX8" fmla="*/ 170828 w 338138"/>
                  <a:gd name="connsiteY8" fmla="*/ 187043 h 325437"/>
                  <a:gd name="connsiteX9" fmla="*/ 173476 w 338138"/>
                  <a:gd name="connsiteY9" fmla="*/ 185737 h 325437"/>
                  <a:gd name="connsiteX10" fmla="*/ 176125 w 338138"/>
                  <a:gd name="connsiteY10" fmla="*/ 185737 h 325437"/>
                  <a:gd name="connsiteX11" fmla="*/ 237040 w 338138"/>
                  <a:gd name="connsiteY11" fmla="*/ 219683 h 325437"/>
                  <a:gd name="connsiteX12" fmla="*/ 263525 w 338138"/>
                  <a:gd name="connsiteY12" fmla="*/ 281047 h 325437"/>
                  <a:gd name="connsiteX13" fmla="*/ 263525 w 338138"/>
                  <a:gd name="connsiteY13" fmla="*/ 283658 h 325437"/>
                  <a:gd name="connsiteX14" fmla="*/ 131101 w 338138"/>
                  <a:gd name="connsiteY14" fmla="*/ 325437 h 325437"/>
                  <a:gd name="connsiteX15" fmla="*/ 0 w 338138"/>
                  <a:gd name="connsiteY15" fmla="*/ 283658 h 325437"/>
                  <a:gd name="connsiteX16" fmla="*/ 0 w 338138"/>
                  <a:gd name="connsiteY16" fmla="*/ 281047 h 325437"/>
                  <a:gd name="connsiteX17" fmla="*/ 26485 w 338138"/>
                  <a:gd name="connsiteY17" fmla="*/ 219683 h 325437"/>
                  <a:gd name="connsiteX18" fmla="*/ 87400 w 338138"/>
                  <a:gd name="connsiteY18" fmla="*/ 185737 h 325437"/>
                  <a:gd name="connsiteX19" fmla="*/ 131108 w 338138"/>
                  <a:gd name="connsiteY19" fmla="*/ 25400 h 325437"/>
                  <a:gd name="connsiteX20" fmla="*/ 186098 w 338138"/>
                  <a:gd name="connsiteY20" fmla="*/ 46600 h 325437"/>
                  <a:gd name="connsiteX21" fmla="*/ 195263 w 338138"/>
                  <a:gd name="connsiteY21" fmla="*/ 77075 h 325437"/>
                  <a:gd name="connsiteX22" fmla="*/ 191335 w 338138"/>
                  <a:gd name="connsiteY22" fmla="*/ 89000 h 325437"/>
                  <a:gd name="connsiteX23" fmla="*/ 191335 w 338138"/>
                  <a:gd name="connsiteY23" fmla="*/ 135375 h 325437"/>
                  <a:gd name="connsiteX24" fmla="*/ 192645 w 338138"/>
                  <a:gd name="connsiteY24" fmla="*/ 143325 h 325437"/>
                  <a:gd name="connsiteX25" fmla="*/ 157294 w 338138"/>
                  <a:gd name="connsiteY25" fmla="*/ 145975 h 325437"/>
                  <a:gd name="connsiteX26" fmla="*/ 153366 w 338138"/>
                  <a:gd name="connsiteY26" fmla="*/ 145975 h 325437"/>
                  <a:gd name="connsiteX27" fmla="*/ 141583 w 338138"/>
                  <a:gd name="connsiteY27" fmla="*/ 142000 h 325437"/>
                  <a:gd name="connsiteX28" fmla="*/ 128490 w 338138"/>
                  <a:gd name="connsiteY28" fmla="*/ 142000 h 325437"/>
                  <a:gd name="connsiteX29" fmla="*/ 110160 w 338138"/>
                  <a:gd name="connsiteY29" fmla="*/ 159225 h 325437"/>
                  <a:gd name="connsiteX30" fmla="*/ 128490 w 338138"/>
                  <a:gd name="connsiteY30" fmla="*/ 177775 h 325437"/>
                  <a:gd name="connsiteX31" fmla="*/ 141583 w 338138"/>
                  <a:gd name="connsiteY31" fmla="*/ 177775 h 325437"/>
                  <a:gd name="connsiteX32" fmla="*/ 152057 w 338138"/>
                  <a:gd name="connsiteY32" fmla="*/ 173800 h 325437"/>
                  <a:gd name="connsiteX33" fmla="*/ 157294 w 338138"/>
                  <a:gd name="connsiteY33" fmla="*/ 173800 h 325437"/>
                  <a:gd name="connsiteX34" fmla="*/ 174315 w 338138"/>
                  <a:gd name="connsiteY34" fmla="*/ 173800 h 325437"/>
                  <a:gd name="connsiteX35" fmla="*/ 131108 w 338138"/>
                  <a:gd name="connsiteY35" fmla="*/ 193675 h 325437"/>
                  <a:gd name="connsiteX36" fmla="*/ 69572 w 338138"/>
                  <a:gd name="connsiteY36" fmla="*/ 145975 h 325437"/>
                  <a:gd name="connsiteX37" fmla="*/ 72191 w 338138"/>
                  <a:gd name="connsiteY37" fmla="*/ 135375 h 325437"/>
                  <a:gd name="connsiteX38" fmla="*/ 72191 w 338138"/>
                  <a:gd name="connsiteY38" fmla="*/ 89000 h 325437"/>
                  <a:gd name="connsiteX39" fmla="*/ 68263 w 338138"/>
                  <a:gd name="connsiteY39" fmla="*/ 75750 h 325437"/>
                  <a:gd name="connsiteX40" fmla="*/ 81356 w 338138"/>
                  <a:gd name="connsiteY40" fmla="*/ 39975 h 325437"/>
                  <a:gd name="connsiteX41" fmla="*/ 131108 w 338138"/>
                  <a:gd name="connsiteY41" fmla="*/ 25400 h 325437"/>
                  <a:gd name="connsiteX42" fmla="*/ 212887 w 338138"/>
                  <a:gd name="connsiteY42" fmla="*/ 0 h 325437"/>
                  <a:gd name="connsiteX43" fmla="*/ 338138 w 338138"/>
                  <a:gd name="connsiteY43" fmla="*/ 95557 h 325437"/>
                  <a:gd name="connsiteX44" fmla="*/ 311769 w 338138"/>
                  <a:gd name="connsiteY44" fmla="*/ 154462 h 325437"/>
                  <a:gd name="connsiteX45" fmla="*/ 302540 w 338138"/>
                  <a:gd name="connsiteY45" fmla="*/ 215984 h 325437"/>
                  <a:gd name="connsiteX46" fmla="*/ 298585 w 338138"/>
                  <a:gd name="connsiteY46" fmla="*/ 222529 h 325437"/>
                  <a:gd name="connsiteX47" fmla="*/ 294630 w 338138"/>
                  <a:gd name="connsiteY47" fmla="*/ 223838 h 325437"/>
                  <a:gd name="connsiteX48" fmla="*/ 290675 w 338138"/>
                  <a:gd name="connsiteY48" fmla="*/ 222529 h 325437"/>
                  <a:gd name="connsiteX49" fmla="*/ 241893 w 338138"/>
                  <a:gd name="connsiteY49" fmla="*/ 188495 h 325437"/>
                  <a:gd name="connsiteX50" fmla="*/ 212887 w 338138"/>
                  <a:gd name="connsiteY50" fmla="*/ 191113 h 325437"/>
                  <a:gd name="connsiteX51" fmla="*/ 206295 w 338138"/>
                  <a:gd name="connsiteY51" fmla="*/ 191113 h 325437"/>
                  <a:gd name="connsiteX52" fmla="*/ 182563 w 338138"/>
                  <a:gd name="connsiteY52" fmla="*/ 179332 h 325437"/>
                  <a:gd name="connsiteX53" fmla="*/ 189155 w 338138"/>
                  <a:gd name="connsiteY53" fmla="*/ 172787 h 325437"/>
                  <a:gd name="connsiteX54" fmla="*/ 191792 w 338138"/>
                  <a:gd name="connsiteY54" fmla="*/ 172787 h 325437"/>
                  <a:gd name="connsiteX55" fmla="*/ 212887 w 338138"/>
                  <a:gd name="connsiteY55" fmla="*/ 174096 h 325437"/>
                  <a:gd name="connsiteX56" fmla="*/ 239256 w 338138"/>
                  <a:gd name="connsiteY56" fmla="*/ 171478 h 325437"/>
                  <a:gd name="connsiteX57" fmla="*/ 245848 w 338138"/>
                  <a:gd name="connsiteY57" fmla="*/ 170169 h 325437"/>
                  <a:gd name="connsiteX58" fmla="*/ 252440 w 338138"/>
                  <a:gd name="connsiteY58" fmla="*/ 174096 h 325437"/>
                  <a:gd name="connsiteX59" fmla="*/ 288038 w 338138"/>
                  <a:gd name="connsiteY59" fmla="*/ 198967 h 325437"/>
                  <a:gd name="connsiteX60" fmla="*/ 294630 w 338138"/>
                  <a:gd name="connsiteY60" fmla="*/ 151844 h 325437"/>
                  <a:gd name="connsiteX61" fmla="*/ 295948 w 338138"/>
                  <a:gd name="connsiteY61" fmla="*/ 145299 h 325437"/>
                  <a:gd name="connsiteX62" fmla="*/ 299904 w 338138"/>
                  <a:gd name="connsiteY62" fmla="*/ 141372 h 325437"/>
                  <a:gd name="connsiteX63" fmla="*/ 319680 w 338138"/>
                  <a:gd name="connsiteY63" fmla="*/ 95557 h 325437"/>
                  <a:gd name="connsiteX64" fmla="*/ 290675 w 338138"/>
                  <a:gd name="connsiteY64" fmla="*/ 41888 h 325437"/>
                  <a:gd name="connsiteX65" fmla="*/ 212887 w 338138"/>
                  <a:gd name="connsiteY65" fmla="*/ 17017 h 325437"/>
                  <a:gd name="connsiteX66" fmla="*/ 204976 w 338138"/>
                  <a:gd name="connsiteY66" fmla="*/ 18326 h 325437"/>
                  <a:gd name="connsiteX67" fmla="*/ 183882 w 338138"/>
                  <a:gd name="connsiteY67" fmla="*/ 2618 h 325437"/>
                  <a:gd name="connsiteX68" fmla="*/ 212887 w 338138"/>
                  <a:gd name="connsiteY68" fmla="*/ 0 h 325437"/>
                  <a:gd name="connsiteX69" fmla="*/ 131102 w 338138"/>
                  <a:gd name="connsiteY69" fmla="*/ 0 h 325437"/>
                  <a:gd name="connsiteX70" fmla="*/ 207736 w 338138"/>
                  <a:gd name="connsiteY70" fmla="*/ 33125 h 325437"/>
                  <a:gd name="connsiteX71" fmla="*/ 220949 w 338138"/>
                  <a:gd name="connsiteY71" fmla="*/ 78175 h 325437"/>
                  <a:gd name="connsiteX72" fmla="*/ 227555 w 338138"/>
                  <a:gd name="connsiteY72" fmla="*/ 78175 h 325437"/>
                  <a:gd name="connsiteX73" fmla="*/ 238125 w 338138"/>
                  <a:gd name="connsiteY73" fmla="*/ 88775 h 325437"/>
                  <a:gd name="connsiteX74" fmla="*/ 238125 w 338138"/>
                  <a:gd name="connsiteY74" fmla="*/ 135150 h 325437"/>
                  <a:gd name="connsiteX75" fmla="*/ 227555 w 338138"/>
                  <a:gd name="connsiteY75" fmla="*/ 145750 h 325437"/>
                  <a:gd name="connsiteX76" fmla="*/ 222270 w 338138"/>
                  <a:gd name="connsiteY76" fmla="*/ 145750 h 325437"/>
                  <a:gd name="connsiteX77" fmla="*/ 220949 w 338138"/>
                  <a:gd name="connsiteY77" fmla="*/ 147075 h 325437"/>
                  <a:gd name="connsiteX78" fmla="*/ 157527 w 338138"/>
                  <a:gd name="connsiteY78" fmla="*/ 165625 h 325437"/>
                  <a:gd name="connsiteX79" fmla="*/ 148279 w 338138"/>
                  <a:gd name="connsiteY79" fmla="*/ 164300 h 325437"/>
                  <a:gd name="connsiteX80" fmla="*/ 141672 w 338138"/>
                  <a:gd name="connsiteY80" fmla="*/ 168275 h 325437"/>
                  <a:gd name="connsiteX81" fmla="*/ 128459 w 338138"/>
                  <a:gd name="connsiteY81" fmla="*/ 168275 h 325437"/>
                  <a:gd name="connsiteX82" fmla="*/ 119211 w 338138"/>
                  <a:gd name="connsiteY82" fmla="*/ 159000 h 325437"/>
                  <a:gd name="connsiteX83" fmla="*/ 128459 w 338138"/>
                  <a:gd name="connsiteY83" fmla="*/ 149725 h 325437"/>
                  <a:gd name="connsiteX84" fmla="*/ 141672 w 338138"/>
                  <a:gd name="connsiteY84" fmla="*/ 149725 h 325437"/>
                  <a:gd name="connsiteX85" fmla="*/ 149600 w 338138"/>
                  <a:gd name="connsiteY85" fmla="*/ 155025 h 325437"/>
                  <a:gd name="connsiteX86" fmla="*/ 157527 w 338138"/>
                  <a:gd name="connsiteY86" fmla="*/ 155025 h 325437"/>
                  <a:gd name="connsiteX87" fmla="*/ 209057 w 338138"/>
                  <a:gd name="connsiteY87" fmla="*/ 145750 h 325437"/>
                  <a:gd name="connsiteX88" fmla="*/ 199808 w 338138"/>
                  <a:gd name="connsiteY88" fmla="*/ 135150 h 325437"/>
                  <a:gd name="connsiteX89" fmla="*/ 199808 w 338138"/>
                  <a:gd name="connsiteY89" fmla="*/ 88775 h 325437"/>
                  <a:gd name="connsiteX90" fmla="*/ 205093 w 338138"/>
                  <a:gd name="connsiteY90" fmla="*/ 79500 h 325437"/>
                  <a:gd name="connsiteX91" fmla="*/ 194523 w 338138"/>
                  <a:gd name="connsiteY91" fmla="*/ 42400 h 325437"/>
                  <a:gd name="connsiteX92" fmla="*/ 131102 w 338138"/>
                  <a:gd name="connsiteY92" fmla="*/ 15900 h 325437"/>
                  <a:gd name="connsiteX93" fmla="*/ 57110 w 338138"/>
                  <a:gd name="connsiteY93" fmla="*/ 79500 h 325437"/>
                  <a:gd name="connsiteX94" fmla="*/ 63717 w 338138"/>
                  <a:gd name="connsiteY94" fmla="*/ 88775 h 325437"/>
                  <a:gd name="connsiteX95" fmla="*/ 63717 w 338138"/>
                  <a:gd name="connsiteY95" fmla="*/ 135150 h 325437"/>
                  <a:gd name="connsiteX96" fmla="*/ 51825 w 338138"/>
                  <a:gd name="connsiteY96" fmla="*/ 145750 h 325437"/>
                  <a:gd name="connsiteX97" fmla="*/ 35970 w 338138"/>
                  <a:gd name="connsiteY97" fmla="*/ 145750 h 325437"/>
                  <a:gd name="connsiteX98" fmla="*/ 25400 w 338138"/>
                  <a:gd name="connsiteY98" fmla="*/ 135150 h 325437"/>
                  <a:gd name="connsiteX99" fmla="*/ 25400 w 338138"/>
                  <a:gd name="connsiteY99" fmla="*/ 88775 h 325437"/>
                  <a:gd name="connsiteX100" fmla="*/ 35970 w 338138"/>
                  <a:gd name="connsiteY100" fmla="*/ 78175 h 325437"/>
                  <a:gd name="connsiteX101" fmla="*/ 42576 w 338138"/>
                  <a:gd name="connsiteY101" fmla="*/ 78175 h 325437"/>
                  <a:gd name="connsiteX102" fmla="*/ 55789 w 338138"/>
                  <a:gd name="connsiteY102" fmla="*/ 33125 h 325437"/>
                  <a:gd name="connsiteX103" fmla="*/ 131102 w 338138"/>
                  <a:gd name="connsiteY103" fmla="*/ 0 h 32543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</a:cxnLst>
                <a:rect l="l" t="t" r="r" b="b"/>
                <a:pathLst>
                  <a:path w="338138" h="325437">
                    <a:moveTo>
                      <a:pt x="87400" y="185737"/>
                    </a:moveTo>
                    <a:cubicBezTo>
                      <a:pt x="88725" y="185737"/>
                      <a:pt x="88725" y="185737"/>
                      <a:pt x="90049" y="185737"/>
                    </a:cubicBezTo>
                    <a:cubicBezTo>
                      <a:pt x="91373" y="185737"/>
                      <a:pt x="91373" y="185737"/>
                      <a:pt x="92697" y="187043"/>
                    </a:cubicBezTo>
                    <a:cubicBezTo>
                      <a:pt x="100643" y="192265"/>
                      <a:pt x="109913" y="196182"/>
                      <a:pt x="119182" y="198793"/>
                    </a:cubicBezTo>
                    <a:cubicBezTo>
                      <a:pt x="120507" y="198793"/>
                      <a:pt x="121831" y="200099"/>
                      <a:pt x="121831" y="201405"/>
                    </a:cubicBezTo>
                    <a:cubicBezTo>
                      <a:pt x="121831" y="201405"/>
                      <a:pt x="121831" y="201405"/>
                      <a:pt x="131101" y="226211"/>
                    </a:cubicBezTo>
                    <a:cubicBezTo>
                      <a:pt x="131101" y="226211"/>
                      <a:pt x="131101" y="226211"/>
                      <a:pt x="141694" y="201405"/>
                    </a:cubicBezTo>
                    <a:cubicBezTo>
                      <a:pt x="141694" y="200099"/>
                      <a:pt x="143019" y="198793"/>
                      <a:pt x="144343" y="198793"/>
                    </a:cubicBezTo>
                    <a:cubicBezTo>
                      <a:pt x="153613" y="196182"/>
                      <a:pt x="162882" y="192265"/>
                      <a:pt x="170828" y="187043"/>
                    </a:cubicBezTo>
                    <a:cubicBezTo>
                      <a:pt x="172152" y="185737"/>
                      <a:pt x="172152" y="185737"/>
                      <a:pt x="173476" y="185737"/>
                    </a:cubicBezTo>
                    <a:cubicBezTo>
                      <a:pt x="174801" y="185737"/>
                      <a:pt x="174801" y="185737"/>
                      <a:pt x="176125" y="185737"/>
                    </a:cubicBezTo>
                    <a:cubicBezTo>
                      <a:pt x="192016" y="193571"/>
                      <a:pt x="227770" y="213155"/>
                      <a:pt x="237040" y="219683"/>
                    </a:cubicBezTo>
                    <a:cubicBezTo>
                      <a:pt x="252931" y="230128"/>
                      <a:pt x="259552" y="258851"/>
                      <a:pt x="263525" y="281047"/>
                    </a:cubicBezTo>
                    <a:cubicBezTo>
                      <a:pt x="263525" y="281047"/>
                      <a:pt x="263525" y="282352"/>
                      <a:pt x="263525" y="283658"/>
                    </a:cubicBezTo>
                    <a:cubicBezTo>
                      <a:pt x="262201" y="284963"/>
                      <a:pt x="246310" y="325437"/>
                      <a:pt x="131101" y="325437"/>
                    </a:cubicBezTo>
                    <a:cubicBezTo>
                      <a:pt x="17215" y="325437"/>
                      <a:pt x="1324" y="284963"/>
                      <a:pt x="0" y="283658"/>
                    </a:cubicBezTo>
                    <a:cubicBezTo>
                      <a:pt x="0" y="282352"/>
                      <a:pt x="0" y="281047"/>
                      <a:pt x="0" y="281047"/>
                    </a:cubicBezTo>
                    <a:cubicBezTo>
                      <a:pt x="1324" y="273213"/>
                      <a:pt x="9270" y="231434"/>
                      <a:pt x="26485" y="219683"/>
                    </a:cubicBezTo>
                    <a:cubicBezTo>
                      <a:pt x="35755" y="213155"/>
                      <a:pt x="72834" y="193571"/>
                      <a:pt x="87400" y="185737"/>
                    </a:cubicBezTo>
                    <a:close/>
                    <a:moveTo>
                      <a:pt x="131108" y="25400"/>
                    </a:moveTo>
                    <a:cubicBezTo>
                      <a:pt x="159913" y="25400"/>
                      <a:pt x="178243" y="32025"/>
                      <a:pt x="186098" y="46600"/>
                    </a:cubicBezTo>
                    <a:cubicBezTo>
                      <a:pt x="191335" y="53225"/>
                      <a:pt x="193954" y="63825"/>
                      <a:pt x="195263" y="77075"/>
                    </a:cubicBezTo>
                    <a:cubicBezTo>
                      <a:pt x="192645" y="79725"/>
                      <a:pt x="191335" y="85025"/>
                      <a:pt x="191335" y="89000"/>
                    </a:cubicBezTo>
                    <a:cubicBezTo>
                      <a:pt x="191335" y="89000"/>
                      <a:pt x="191335" y="89000"/>
                      <a:pt x="191335" y="135375"/>
                    </a:cubicBezTo>
                    <a:cubicBezTo>
                      <a:pt x="191335" y="138025"/>
                      <a:pt x="191335" y="140675"/>
                      <a:pt x="192645" y="143325"/>
                    </a:cubicBezTo>
                    <a:cubicBezTo>
                      <a:pt x="184789" y="144650"/>
                      <a:pt x="174315" y="145975"/>
                      <a:pt x="157294" y="145975"/>
                    </a:cubicBezTo>
                    <a:cubicBezTo>
                      <a:pt x="155985" y="145975"/>
                      <a:pt x="154676" y="145975"/>
                      <a:pt x="153366" y="145975"/>
                    </a:cubicBezTo>
                    <a:cubicBezTo>
                      <a:pt x="150748" y="143325"/>
                      <a:pt x="145511" y="142000"/>
                      <a:pt x="141583" y="142000"/>
                    </a:cubicBezTo>
                    <a:cubicBezTo>
                      <a:pt x="141583" y="142000"/>
                      <a:pt x="141583" y="142000"/>
                      <a:pt x="128490" y="142000"/>
                    </a:cubicBezTo>
                    <a:cubicBezTo>
                      <a:pt x="118016" y="142000"/>
                      <a:pt x="110160" y="149950"/>
                      <a:pt x="110160" y="159225"/>
                    </a:cubicBezTo>
                    <a:cubicBezTo>
                      <a:pt x="110160" y="169825"/>
                      <a:pt x="118016" y="177775"/>
                      <a:pt x="128490" y="177775"/>
                    </a:cubicBezTo>
                    <a:cubicBezTo>
                      <a:pt x="128490" y="177775"/>
                      <a:pt x="128490" y="177775"/>
                      <a:pt x="141583" y="177775"/>
                    </a:cubicBezTo>
                    <a:cubicBezTo>
                      <a:pt x="145511" y="177775"/>
                      <a:pt x="149438" y="176450"/>
                      <a:pt x="152057" y="173800"/>
                    </a:cubicBezTo>
                    <a:cubicBezTo>
                      <a:pt x="153366" y="173800"/>
                      <a:pt x="154676" y="173800"/>
                      <a:pt x="157294" y="173800"/>
                    </a:cubicBezTo>
                    <a:cubicBezTo>
                      <a:pt x="162531" y="173800"/>
                      <a:pt x="169078" y="173800"/>
                      <a:pt x="174315" y="173800"/>
                    </a:cubicBezTo>
                    <a:cubicBezTo>
                      <a:pt x="159913" y="187050"/>
                      <a:pt x="141583" y="193675"/>
                      <a:pt x="131108" y="193675"/>
                    </a:cubicBezTo>
                    <a:cubicBezTo>
                      <a:pt x="115397" y="193675"/>
                      <a:pt x="83974" y="179100"/>
                      <a:pt x="69572" y="145975"/>
                    </a:cubicBezTo>
                    <a:cubicBezTo>
                      <a:pt x="70882" y="143325"/>
                      <a:pt x="72191" y="139350"/>
                      <a:pt x="72191" y="135375"/>
                    </a:cubicBezTo>
                    <a:cubicBezTo>
                      <a:pt x="72191" y="135375"/>
                      <a:pt x="72191" y="135375"/>
                      <a:pt x="72191" y="89000"/>
                    </a:cubicBezTo>
                    <a:cubicBezTo>
                      <a:pt x="72191" y="85025"/>
                      <a:pt x="70882" y="79725"/>
                      <a:pt x="68263" y="75750"/>
                    </a:cubicBezTo>
                    <a:cubicBezTo>
                      <a:pt x="69572" y="59850"/>
                      <a:pt x="74810" y="47925"/>
                      <a:pt x="81356" y="39975"/>
                    </a:cubicBezTo>
                    <a:cubicBezTo>
                      <a:pt x="91830" y="29375"/>
                      <a:pt x="107541" y="25400"/>
                      <a:pt x="131108" y="25400"/>
                    </a:cubicBezTo>
                    <a:close/>
                    <a:moveTo>
                      <a:pt x="212887" y="0"/>
                    </a:moveTo>
                    <a:cubicBezTo>
                      <a:pt x="281446" y="0"/>
                      <a:pt x="338138" y="43197"/>
                      <a:pt x="338138" y="95557"/>
                    </a:cubicBezTo>
                    <a:cubicBezTo>
                      <a:pt x="338138" y="117810"/>
                      <a:pt x="328909" y="137445"/>
                      <a:pt x="311769" y="154462"/>
                    </a:cubicBezTo>
                    <a:cubicBezTo>
                      <a:pt x="311769" y="154462"/>
                      <a:pt x="311769" y="154462"/>
                      <a:pt x="302540" y="215984"/>
                    </a:cubicBezTo>
                    <a:cubicBezTo>
                      <a:pt x="302540" y="219911"/>
                      <a:pt x="301222" y="221220"/>
                      <a:pt x="298585" y="222529"/>
                    </a:cubicBezTo>
                    <a:cubicBezTo>
                      <a:pt x="297267" y="222529"/>
                      <a:pt x="295948" y="223838"/>
                      <a:pt x="294630" y="223838"/>
                    </a:cubicBezTo>
                    <a:cubicBezTo>
                      <a:pt x="293311" y="223838"/>
                      <a:pt x="291993" y="222529"/>
                      <a:pt x="290675" y="222529"/>
                    </a:cubicBezTo>
                    <a:cubicBezTo>
                      <a:pt x="290675" y="222529"/>
                      <a:pt x="290675" y="222529"/>
                      <a:pt x="241893" y="188495"/>
                    </a:cubicBezTo>
                    <a:cubicBezTo>
                      <a:pt x="232664" y="191113"/>
                      <a:pt x="223435" y="191113"/>
                      <a:pt x="212887" y="191113"/>
                    </a:cubicBezTo>
                    <a:cubicBezTo>
                      <a:pt x="210250" y="191113"/>
                      <a:pt x="207613" y="191113"/>
                      <a:pt x="206295" y="191113"/>
                    </a:cubicBezTo>
                    <a:cubicBezTo>
                      <a:pt x="198384" y="187186"/>
                      <a:pt x="190474" y="183259"/>
                      <a:pt x="182563" y="179332"/>
                    </a:cubicBezTo>
                    <a:cubicBezTo>
                      <a:pt x="182563" y="179332"/>
                      <a:pt x="182563" y="179332"/>
                      <a:pt x="189155" y="172787"/>
                    </a:cubicBezTo>
                    <a:cubicBezTo>
                      <a:pt x="190474" y="172787"/>
                      <a:pt x="190474" y="172787"/>
                      <a:pt x="191792" y="172787"/>
                    </a:cubicBezTo>
                    <a:cubicBezTo>
                      <a:pt x="198384" y="174096"/>
                      <a:pt x="204976" y="174096"/>
                      <a:pt x="212887" y="174096"/>
                    </a:cubicBezTo>
                    <a:cubicBezTo>
                      <a:pt x="222116" y="174096"/>
                      <a:pt x="230027" y="172787"/>
                      <a:pt x="239256" y="171478"/>
                    </a:cubicBezTo>
                    <a:cubicBezTo>
                      <a:pt x="239256" y="171478"/>
                      <a:pt x="239256" y="171478"/>
                      <a:pt x="245848" y="170169"/>
                    </a:cubicBezTo>
                    <a:cubicBezTo>
                      <a:pt x="245848" y="170169"/>
                      <a:pt x="245848" y="170169"/>
                      <a:pt x="252440" y="174096"/>
                    </a:cubicBezTo>
                    <a:cubicBezTo>
                      <a:pt x="252440" y="174096"/>
                      <a:pt x="252440" y="174096"/>
                      <a:pt x="288038" y="198967"/>
                    </a:cubicBezTo>
                    <a:cubicBezTo>
                      <a:pt x="288038" y="198967"/>
                      <a:pt x="288038" y="198967"/>
                      <a:pt x="294630" y="151844"/>
                    </a:cubicBezTo>
                    <a:cubicBezTo>
                      <a:pt x="294630" y="151844"/>
                      <a:pt x="294630" y="151844"/>
                      <a:pt x="295948" y="145299"/>
                    </a:cubicBezTo>
                    <a:cubicBezTo>
                      <a:pt x="295948" y="145299"/>
                      <a:pt x="295948" y="145299"/>
                      <a:pt x="299904" y="141372"/>
                    </a:cubicBezTo>
                    <a:cubicBezTo>
                      <a:pt x="313088" y="128282"/>
                      <a:pt x="319680" y="112574"/>
                      <a:pt x="319680" y="95557"/>
                    </a:cubicBezTo>
                    <a:cubicBezTo>
                      <a:pt x="319680" y="75922"/>
                      <a:pt x="309133" y="56287"/>
                      <a:pt x="290675" y="41888"/>
                    </a:cubicBezTo>
                    <a:cubicBezTo>
                      <a:pt x="269580" y="26180"/>
                      <a:pt x="241893" y="17017"/>
                      <a:pt x="212887" y="17017"/>
                    </a:cubicBezTo>
                    <a:cubicBezTo>
                      <a:pt x="210250" y="17017"/>
                      <a:pt x="207613" y="18326"/>
                      <a:pt x="204976" y="18326"/>
                    </a:cubicBezTo>
                    <a:cubicBezTo>
                      <a:pt x="199703" y="11781"/>
                      <a:pt x="191792" y="6545"/>
                      <a:pt x="183882" y="2618"/>
                    </a:cubicBezTo>
                    <a:cubicBezTo>
                      <a:pt x="193111" y="1309"/>
                      <a:pt x="202340" y="0"/>
                      <a:pt x="212887" y="0"/>
                    </a:cubicBezTo>
                    <a:close/>
                    <a:moveTo>
                      <a:pt x="131102" y="0"/>
                    </a:moveTo>
                    <a:cubicBezTo>
                      <a:pt x="169419" y="0"/>
                      <a:pt x="194523" y="10600"/>
                      <a:pt x="207736" y="33125"/>
                    </a:cubicBezTo>
                    <a:cubicBezTo>
                      <a:pt x="215663" y="46375"/>
                      <a:pt x="219627" y="60950"/>
                      <a:pt x="220949" y="78175"/>
                    </a:cubicBezTo>
                    <a:cubicBezTo>
                      <a:pt x="220949" y="78175"/>
                      <a:pt x="220949" y="78175"/>
                      <a:pt x="227555" y="78175"/>
                    </a:cubicBezTo>
                    <a:cubicBezTo>
                      <a:pt x="232840" y="78175"/>
                      <a:pt x="238125" y="83475"/>
                      <a:pt x="238125" y="88775"/>
                    </a:cubicBezTo>
                    <a:cubicBezTo>
                      <a:pt x="238125" y="88775"/>
                      <a:pt x="238125" y="88775"/>
                      <a:pt x="238125" y="135150"/>
                    </a:cubicBezTo>
                    <a:cubicBezTo>
                      <a:pt x="238125" y="141775"/>
                      <a:pt x="232840" y="145750"/>
                      <a:pt x="227555" y="145750"/>
                    </a:cubicBezTo>
                    <a:cubicBezTo>
                      <a:pt x="227555" y="145750"/>
                      <a:pt x="227555" y="145750"/>
                      <a:pt x="222270" y="145750"/>
                    </a:cubicBezTo>
                    <a:cubicBezTo>
                      <a:pt x="222270" y="147075"/>
                      <a:pt x="220949" y="147075"/>
                      <a:pt x="220949" y="147075"/>
                    </a:cubicBezTo>
                    <a:cubicBezTo>
                      <a:pt x="213021" y="159000"/>
                      <a:pt x="190559" y="165625"/>
                      <a:pt x="157527" y="165625"/>
                    </a:cubicBezTo>
                    <a:cubicBezTo>
                      <a:pt x="154885" y="165625"/>
                      <a:pt x="150921" y="165625"/>
                      <a:pt x="148279" y="164300"/>
                    </a:cubicBezTo>
                    <a:cubicBezTo>
                      <a:pt x="146957" y="166950"/>
                      <a:pt x="144315" y="168275"/>
                      <a:pt x="141672" y="168275"/>
                    </a:cubicBezTo>
                    <a:cubicBezTo>
                      <a:pt x="141672" y="168275"/>
                      <a:pt x="141672" y="168275"/>
                      <a:pt x="128459" y="168275"/>
                    </a:cubicBezTo>
                    <a:cubicBezTo>
                      <a:pt x="123174" y="168275"/>
                      <a:pt x="119211" y="164300"/>
                      <a:pt x="119211" y="159000"/>
                    </a:cubicBezTo>
                    <a:cubicBezTo>
                      <a:pt x="119211" y="153700"/>
                      <a:pt x="123174" y="149725"/>
                      <a:pt x="128459" y="149725"/>
                    </a:cubicBezTo>
                    <a:cubicBezTo>
                      <a:pt x="128459" y="149725"/>
                      <a:pt x="128459" y="149725"/>
                      <a:pt x="141672" y="149725"/>
                    </a:cubicBezTo>
                    <a:cubicBezTo>
                      <a:pt x="144315" y="149725"/>
                      <a:pt x="148279" y="152375"/>
                      <a:pt x="149600" y="155025"/>
                    </a:cubicBezTo>
                    <a:cubicBezTo>
                      <a:pt x="152242" y="155025"/>
                      <a:pt x="154885" y="155025"/>
                      <a:pt x="157527" y="155025"/>
                    </a:cubicBezTo>
                    <a:cubicBezTo>
                      <a:pt x="186595" y="155025"/>
                      <a:pt x="201129" y="151050"/>
                      <a:pt x="209057" y="145750"/>
                    </a:cubicBezTo>
                    <a:cubicBezTo>
                      <a:pt x="203772" y="144425"/>
                      <a:pt x="199808" y="140450"/>
                      <a:pt x="199808" y="135150"/>
                    </a:cubicBezTo>
                    <a:cubicBezTo>
                      <a:pt x="199808" y="135150"/>
                      <a:pt x="199808" y="135150"/>
                      <a:pt x="199808" y="88775"/>
                    </a:cubicBezTo>
                    <a:cubicBezTo>
                      <a:pt x="199808" y="84800"/>
                      <a:pt x="202451" y="82150"/>
                      <a:pt x="205093" y="79500"/>
                    </a:cubicBezTo>
                    <a:cubicBezTo>
                      <a:pt x="203772" y="64925"/>
                      <a:pt x="201129" y="51675"/>
                      <a:pt x="194523" y="42400"/>
                    </a:cubicBezTo>
                    <a:cubicBezTo>
                      <a:pt x="183953" y="23850"/>
                      <a:pt x="164134" y="15900"/>
                      <a:pt x="131102" y="15900"/>
                    </a:cubicBezTo>
                    <a:cubicBezTo>
                      <a:pt x="75609" y="15900"/>
                      <a:pt x="61074" y="42400"/>
                      <a:pt x="57110" y="79500"/>
                    </a:cubicBezTo>
                    <a:cubicBezTo>
                      <a:pt x="61074" y="82150"/>
                      <a:pt x="63717" y="84800"/>
                      <a:pt x="63717" y="88775"/>
                    </a:cubicBezTo>
                    <a:cubicBezTo>
                      <a:pt x="63717" y="88775"/>
                      <a:pt x="63717" y="88775"/>
                      <a:pt x="63717" y="135150"/>
                    </a:cubicBezTo>
                    <a:cubicBezTo>
                      <a:pt x="63717" y="141775"/>
                      <a:pt x="58432" y="145750"/>
                      <a:pt x="51825" y="145750"/>
                    </a:cubicBezTo>
                    <a:cubicBezTo>
                      <a:pt x="51825" y="145750"/>
                      <a:pt x="51825" y="145750"/>
                      <a:pt x="35970" y="145750"/>
                    </a:cubicBezTo>
                    <a:cubicBezTo>
                      <a:pt x="30685" y="145750"/>
                      <a:pt x="25400" y="141775"/>
                      <a:pt x="25400" y="135150"/>
                    </a:cubicBezTo>
                    <a:cubicBezTo>
                      <a:pt x="25400" y="135150"/>
                      <a:pt x="25400" y="135150"/>
                      <a:pt x="25400" y="88775"/>
                    </a:cubicBezTo>
                    <a:cubicBezTo>
                      <a:pt x="25400" y="83475"/>
                      <a:pt x="30685" y="78175"/>
                      <a:pt x="35970" y="78175"/>
                    </a:cubicBezTo>
                    <a:cubicBezTo>
                      <a:pt x="35970" y="78175"/>
                      <a:pt x="35970" y="78175"/>
                      <a:pt x="42576" y="78175"/>
                    </a:cubicBezTo>
                    <a:cubicBezTo>
                      <a:pt x="43898" y="60950"/>
                      <a:pt x="47862" y="46375"/>
                      <a:pt x="55789" y="33125"/>
                    </a:cubicBezTo>
                    <a:cubicBezTo>
                      <a:pt x="69002" y="10600"/>
                      <a:pt x="94106" y="0"/>
                      <a:pt x="131102" y="0"/>
                    </a:cubicBezTo>
                    <a:close/>
                  </a:path>
                </a:pathLst>
              </a:custGeom>
              <a:solidFill>
                <a:schemeClr val="bg1">
                  <a:lumMod val="100000"/>
                </a:schemeClr>
              </a:solidFill>
              <a:ln w="25400">
                <a:solidFill>
                  <a:srgbClr val="000000">
                    <a:alpha val="0"/>
                  </a:srgbClr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</a:pPr>
                <a:endParaRPr sz="2400">
                  <a:solidFill>
                    <a:srgbClr val="000000"/>
                  </a:solidFill>
                  <a:ea typeface="宋体" charset="-122"/>
                </a:endParaRPr>
              </a:p>
            </p:txBody>
          </p:sp>
          <p:sp>
            <p:nvSpPr>
              <p:cNvPr id="23" name="任意多边形: 形状 36"/>
              <p:cNvSpPr/>
              <p:nvPr/>
            </p:nvSpPr>
            <p:spPr>
              <a:xfrm rot="18870430">
                <a:off x="2787385" y="1778565"/>
                <a:ext cx="213007" cy="213005"/>
              </a:xfrm>
              <a:custGeom>
                <a:avLst/>
                <a:gdLst>
                  <a:gd name="connsiteX0" fmla="*/ 213007 w 213007"/>
                  <a:gd name="connsiteY0" fmla="*/ 70849 h 213005"/>
                  <a:gd name="connsiteX1" fmla="*/ 213007 w 213007"/>
                  <a:gd name="connsiteY1" fmla="*/ 134403 h 213005"/>
                  <a:gd name="connsiteX2" fmla="*/ 136185 w 213007"/>
                  <a:gd name="connsiteY2" fmla="*/ 134403 h 213005"/>
                  <a:gd name="connsiteX3" fmla="*/ 136185 w 213007"/>
                  <a:gd name="connsiteY3" fmla="*/ 213005 h 213005"/>
                  <a:gd name="connsiteX4" fmla="*/ 72631 w 213007"/>
                  <a:gd name="connsiteY4" fmla="*/ 213005 h 213005"/>
                  <a:gd name="connsiteX5" fmla="*/ 72631 w 213007"/>
                  <a:gd name="connsiteY5" fmla="*/ 134403 h 213005"/>
                  <a:gd name="connsiteX6" fmla="*/ 0 w 213007"/>
                  <a:gd name="connsiteY6" fmla="*/ 134403 h 213005"/>
                  <a:gd name="connsiteX7" fmla="*/ 0 w 213007"/>
                  <a:gd name="connsiteY7" fmla="*/ 70849 h 213005"/>
                  <a:gd name="connsiteX8" fmla="*/ 72631 w 213007"/>
                  <a:gd name="connsiteY8" fmla="*/ 70849 h 213005"/>
                  <a:gd name="connsiteX9" fmla="*/ 72631 w 213007"/>
                  <a:gd name="connsiteY9" fmla="*/ 0 h 213005"/>
                  <a:gd name="connsiteX10" fmla="*/ 136185 w 213007"/>
                  <a:gd name="connsiteY10" fmla="*/ 0 h 213005"/>
                  <a:gd name="connsiteX11" fmla="*/ 136185 w 213007"/>
                  <a:gd name="connsiteY11" fmla="*/ 70849 h 213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3007" h="213005">
                    <a:moveTo>
                      <a:pt x="213007" y="70849"/>
                    </a:moveTo>
                    <a:lnTo>
                      <a:pt x="213007" y="134403"/>
                    </a:lnTo>
                    <a:lnTo>
                      <a:pt x="136185" y="134403"/>
                    </a:lnTo>
                    <a:lnTo>
                      <a:pt x="136185" y="213005"/>
                    </a:lnTo>
                    <a:lnTo>
                      <a:pt x="72631" y="213005"/>
                    </a:lnTo>
                    <a:lnTo>
                      <a:pt x="72631" y="134403"/>
                    </a:lnTo>
                    <a:lnTo>
                      <a:pt x="0" y="134403"/>
                    </a:lnTo>
                    <a:lnTo>
                      <a:pt x="0" y="70849"/>
                    </a:lnTo>
                    <a:lnTo>
                      <a:pt x="72631" y="70849"/>
                    </a:lnTo>
                    <a:lnTo>
                      <a:pt x="72631" y="0"/>
                    </a:lnTo>
                    <a:lnTo>
                      <a:pt x="136185" y="0"/>
                    </a:lnTo>
                    <a:lnTo>
                      <a:pt x="136185" y="70849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</a:pPr>
                <a:endParaRPr sz="2400">
                  <a:solidFill>
                    <a:srgbClr val="000000"/>
                  </a:solidFill>
                  <a:ea typeface="宋体" charset="-122"/>
                </a:endParaRPr>
              </a:p>
            </p:txBody>
          </p:sp>
        </p:grpSp>
        <p:grpSp>
          <p:nvGrpSpPr>
            <p:cNvPr id="12" name="组合 11"/>
            <p:cNvGrpSpPr/>
            <p:nvPr/>
          </p:nvGrpSpPr>
          <p:grpSpPr>
            <a:xfrm>
              <a:off x="1293357" y="3860688"/>
              <a:ext cx="1933578" cy="1933578"/>
              <a:chOff x="1293357" y="3860688"/>
              <a:chExt cx="1933578" cy="1933578"/>
            </a:xfrm>
          </p:grpSpPr>
          <p:sp>
            <p:nvSpPr>
              <p:cNvPr id="13" name="任意多边形: 形状 27"/>
              <p:cNvSpPr/>
              <p:nvPr/>
            </p:nvSpPr>
            <p:spPr>
              <a:xfrm>
                <a:off x="1293357" y="3860688"/>
                <a:ext cx="1933578" cy="19335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noFill/>
              <a:ln w="25400" cap="flat" cmpd="sng" algn="ctr">
                <a:solidFill>
                  <a:srgbClr val="C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</a:pPr>
                <a:endParaRPr sz="2400">
                  <a:solidFill>
                    <a:srgbClr val="000000"/>
                  </a:solidFill>
                  <a:ea typeface="宋体" charset="-122"/>
                </a:endParaRPr>
              </a:p>
            </p:txBody>
          </p:sp>
          <p:sp>
            <p:nvSpPr>
              <p:cNvPr id="14" name="任意多边形: 形状 28"/>
              <p:cNvSpPr/>
              <p:nvPr/>
            </p:nvSpPr>
            <p:spPr>
              <a:xfrm>
                <a:off x="1361621" y="3937536"/>
                <a:ext cx="1797051" cy="17970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C00000"/>
              </a:solidFill>
              <a:ln w="25400">
                <a:solidFill>
                  <a:srgbClr val="000000">
                    <a:alpha val="0"/>
                  </a:srgbClr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</a:pPr>
                <a:endParaRPr sz="2400">
                  <a:solidFill>
                    <a:srgbClr val="000000"/>
                  </a:solidFill>
                  <a:ea typeface="宋体" charset="-122"/>
                </a:endParaRPr>
              </a:p>
            </p:txBody>
          </p:sp>
          <p:sp>
            <p:nvSpPr>
              <p:cNvPr id="15" name="任意多边形: 形状 29"/>
              <p:cNvSpPr/>
              <p:nvPr/>
            </p:nvSpPr>
            <p:spPr>
              <a:xfrm>
                <a:off x="2629105" y="3954899"/>
                <a:ext cx="529566" cy="529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bg1">
                  <a:lumMod val="100000"/>
                </a:schemeClr>
              </a:solidFill>
              <a:ln w="12700" cap="flat" cmpd="sng" algn="ctr">
                <a:noFill/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bg2">
                        <a:lumMod val="100000"/>
                      </a:schemeClr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</a:pPr>
                <a:endParaRPr sz="2400">
                  <a:solidFill>
                    <a:srgbClr val="000000"/>
                  </a:solidFill>
                  <a:ea typeface="宋体" charset="-122"/>
                </a:endParaRPr>
              </a:p>
            </p:txBody>
          </p:sp>
          <p:sp>
            <p:nvSpPr>
              <p:cNvPr id="16" name="任意多边形: 形状 30"/>
              <p:cNvSpPr/>
              <p:nvPr/>
            </p:nvSpPr>
            <p:spPr>
              <a:xfrm>
                <a:off x="1769419" y="4473317"/>
                <a:ext cx="1014602" cy="708320"/>
              </a:xfrm>
              <a:custGeom>
                <a:avLst/>
                <a:gdLst>
                  <a:gd name="connsiteX0" fmla="*/ 244318 w 338061"/>
                  <a:gd name="connsiteY0" fmla="*/ 74134 h 236009"/>
                  <a:gd name="connsiteX1" fmla="*/ 257139 w 338061"/>
                  <a:gd name="connsiteY1" fmla="*/ 79049 h 236009"/>
                  <a:gd name="connsiteX2" fmla="*/ 282448 w 338061"/>
                  <a:gd name="connsiteY2" fmla="*/ 102640 h 236009"/>
                  <a:gd name="connsiteX3" fmla="*/ 306425 w 338061"/>
                  <a:gd name="connsiteY3" fmla="*/ 79049 h 236009"/>
                  <a:gd name="connsiteX4" fmla="*/ 333066 w 338061"/>
                  <a:gd name="connsiteY4" fmla="*/ 79049 h 236009"/>
                  <a:gd name="connsiteX5" fmla="*/ 333066 w 338061"/>
                  <a:gd name="connsiteY5" fmla="*/ 105261 h 236009"/>
                  <a:gd name="connsiteX6" fmla="*/ 309089 w 338061"/>
                  <a:gd name="connsiteY6" fmla="*/ 128853 h 236009"/>
                  <a:gd name="connsiteX7" fmla="*/ 333066 w 338061"/>
                  <a:gd name="connsiteY7" fmla="*/ 152444 h 236009"/>
                  <a:gd name="connsiteX8" fmla="*/ 333066 w 338061"/>
                  <a:gd name="connsiteY8" fmla="*/ 179967 h 236009"/>
                  <a:gd name="connsiteX9" fmla="*/ 319745 w 338061"/>
                  <a:gd name="connsiteY9" fmla="*/ 185209 h 236009"/>
                  <a:gd name="connsiteX10" fmla="*/ 306425 w 338061"/>
                  <a:gd name="connsiteY10" fmla="*/ 179967 h 236009"/>
                  <a:gd name="connsiteX11" fmla="*/ 282448 w 338061"/>
                  <a:gd name="connsiteY11" fmla="*/ 156376 h 236009"/>
                  <a:gd name="connsiteX12" fmla="*/ 257139 w 338061"/>
                  <a:gd name="connsiteY12" fmla="*/ 179967 h 236009"/>
                  <a:gd name="connsiteX13" fmla="*/ 243819 w 338061"/>
                  <a:gd name="connsiteY13" fmla="*/ 185209 h 236009"/>
                  <a:gd name="connsiteX14" fmla="*/ 230498 w 338061"/>
                  <a:gd name="connsiteY14" fmla="*/ 179967 h 236009"/>
                  <a:gd name="connsiteX15" fmla="*/ 230498 w 338061"/>
                  <a:gd name="connsiteY15" fmla="*/ 152444 h 236009"/>
                  <a:gd name="connsiteX16" fmla="*/ 254475 w 338061"/>
                  <a:gd name="connsiteY16" fmla="*/ 128853 h 236009"/>
                  <a:gd name="connsiteX17" fmla="*/ 230498 w 338061"/>
                  <a:gd name="connsiteY17" fmla="*/ 105261 h 236009"/>
                  <a:gd name="connsiteX18" fmla="*/ 230498 w 338061"/>
                  <a:gd name="connsiteY18" fmla="*/ 79049 h 236009"/>
                  <a:gd name="connsiteX19" fmla="*/ 244318 w 338061"/>
                  <a:gd name="connsiteY19" fmla="*/ 74134 h 236009"/>
                  <a:gd name="connsiteX20" fmla="*/ 180729 w 338061"/>
                  <a:gd name="connsiteY20" fmla="*/ 785 h 236009"/>
                  <a:gd name="connsiteX21" fmla="*/ 187325 w 338061"/>
                  <a:gd name="connsiteY21" fmla="*/ 11298 h 236009"/>
                  <a:gd name="connsiteX22" fmla="*/ 187325 w 338061"/>
                  <a:gd name="connsiteY22" fmla="*/ 224182 h 236009"/>
                  <a:gd name="connsiteX23" fmla="*/ 180729 w 338061"/>
                  <a:gd name="connsiteY23" fmla="*/ 234695 h 236009"/>
                  <a:gd name="connsiteX24" fmla="*/ 175452 w 338061"/>
                  <a:gd name="connsiteY24" fmla="*/ 236009 h 236009"/>
                  <a:gd name="connsiteX25" fmla="*/ 167537 w 338061"/>
                  <a:gd name="connsiteY25" fmla="*/ 232067 h 236009"/>
                  <a:gd name="connsiteX26" fmla="*/ 117408 w 338061"/>
                  <a:gd name="connsiteY26" fmla="*/ 180817 h 236009"/>
                  <a:gd name="connsiteX27" fmla="*/ 63321 w 338061"/>
                  <a:gd name="connsiteY27" fmla="*/ 180817 h 236009"/>
                  <a:gd name="connsiteX28" fmla="*/ 0 w 338061"/>
                  <a:gd name="connsiteY28" fmla="*/ 117740 h 236009"/>
                  <a:gd name="connsiteX29" fmla="*/ 63321 w 338061"/>
                  <a:gd name="connsiteY29" fmla="*/ 54663 h 236009"/>
                  <a:gd name="connsiteX30" fmla="*/ 117408 w 338061"/>
                  <a:gd name="connsiteY30" fmla="*/ 54663 h 236009"/>
                  <a:gd name="connsiteX31" fmla="*/ 167537 w 338061"/>
                  <a:gd name="connsiteY31" fmla="*/ 3413 h 236009"/>
                  <a:gd name="connsiteX32" fmla="*/ 180729 w 338061"/>
                  <a:gd name="connsiteY32" fmla="*/ 785 h 2360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338061" h="236009">
                    <a:moveTo>
                      <a:pt x="244318" y="74134"/>
                    </a:moveTo>
                    <a:cubicBezTo>
                      <a:pt x="249147" y="74134"/>
                      <a:pt x="253809" y="75773"/>
                      <a:pt x="257139" y="79049"/>
                    </a:cubicBezTo>
                    <a:cubicBezTo>
                      <a:pt x="257139" y="79049"/>
                      <a:pt x="257139" y="79049"/>
                      <a:pt x="282448" y="102640"/>
                    </a:cubicBezTo>
                    <a:cubicBezTo>
                      <a:pt x="282448" y="102640"/>
                      <a:pt x="282448" y="102640"/>
                      <a:pt x="306425" y="79049"/>
                    </a:cubicBezTo>
                    <a:cubicBezTo>
                      <a:pt x="313085" y="72496"/>
                      <a:pt x="325074" y="72496"/>
                      <a:pt x="333066" y="79049"/>
                    </a:cubicBezTo>
                    <a:cubicBezTo>
                      <a:pt x="339726" y="86913"/>
                      <a:pt x="339726" y="98708"/>
                      <a:pt x="333066" y="105261"/>
                    </a:cubicBezTo>
                    <a:cubicBezTo>
                      <a:pt x="333066" y="105261"/>
                      <a:pt x="333066" y="105261"/>
                      <a:pt x="309089" y="128853"/>
                    </a:cubicBezTo>
                    <a:cubicBezTo>
                      <a:pt x="309089" y="128853"/>
                      <a:pt x="309089" y="128853"/>
                      <a:pt x="333066" y="152444"/>
                    </a:cubicBezTo>
                    <a:cubicBezTo>
                      <a:pt x="339726" y="160307"/>
                      <a:pt x="339726" y="172103"/>
                      <a:pt x="333066" y="179967"/>
                    </a:cubicBezTo>
                    <a:cubicBezTo>
                      <a:pt x="329070" y="182588"/>
                      <a:pt x="323742" y="185209"/>
                      <a:pt x="319745" y="185209"/>
                    </a:cubicBezTo>
                    <a:cubicBezTo>
                      <a:pt x="314417" y="185209"/>
                      <a:pt x="309089" y="182588"/>
                      <a:pt x="306425" y="179967"/>
                    </a:cubicBezTo>
                    <a:cubicBezTo>
                      <a:pt x="306425" y="179967"/>
                      <a:pt x="306425" y="179967"/>
                      <a:pt x="282448" y="156376"/>
                    </a:cubicBezTo>
                    <a:cubicBezTo>
                      <a:pt x="282448" y="156376"/>
                      <a:pt x="282448" y="156376"/>
                      <a:pt x="257139" y="179967"/>
                    </a:cubicBezTo>
                    <a:cubicBezTo>
                      <a:pt x="254475" y="182588"/>
                      <a:pt x="249147" y="185209"/>
                      <a:pt x="243819" y="185209"/>
                    </a:cubicBezTo>
                    <a:cubicBezTo>
                      <a:pt x="239823" y="185209"/>
                      <a:pt x="234494" y="182588"/>
                      <a:pt x="230498" y="179967"/>
                    </a:cubicBezTo>
                    <a:cubicBezTo>
                      <a:pt x="223838" y="172103"/>
                      <a:pt x="223838" y="160307"/>
                      <a:pt x="230498" y="152444"/>
                    </a:cubicBezTo>
                    <a:cubicBezTo>
                      <a:pt x="230498" y="152444"/>
                      <a:pt x="230498" y="152444"/>
                      <a:pt x="254475" y="128853"/>
                    </a:cubicBezTo>
                    <a:cubicBezTo>
                      <a:pt x="254475" y="128853"/>
                      <a:pt x="254475" y="128853"/>
                      <a:pt x="230498" y="105261"/>
                    </a:cubicBezTo>
                    <a:cubicBezTo>
                      <a:pt x="223838" y="98708"/>
                      <a:pt x="223838" y="86913"/>
                      <a:pt x="230498" y="79049"/>
                    </a:cubicBezTo>
                    <a:cubicBezTo>
                      <a:pt x="234495" y="75773"/>
                      <a:pt x="239490" y="74134"/>
                      <a:pt x="244318" y="74134"/>
                    </a:cubicBezTo>
                    <a:close/>
                    <a:moveTo>
                      <a:pt x="180729" y="785"/>
                    </a:moveTo>
                    <a:cubicBezTo>
                      <a:pt x="184686" y="2099"/>
                      <a:pt x="187325" y="6041"/>
                      <a:pt x="187325" y="11298"/>
                    </a:cubicBezTo>
                    <a:cubicBezTo>
                      <a:pt x="187325" y="11298"/>
                      <a:pt x="187325" y="11298"/>
                      <a:pt x="187325" y="224182"/>
                    </a:cubicBezTo>
                    <a:cubicBezTo>
                      <a:pt x="187325" y="229439"/>
                      <a:pt x="184686" y="233381"/>
                      <a:pt x="180729" y="234695"/>
                    </a:cubicBezTo>
                    <a:cubicBezTo>
                      <a:pt x="179410" y="234695"/>
                      <a:pt x="176771" y="236009"/>
                      <a:pt x="175452" y="236009"/>
                    </a:cubicBezTo>
                    <a:cubicBezTo>
                      <a:pt x="172814" y="236009"/>
                      <a:pt x="170175" y="234695"/>
                      <a:pt x="167537" y="232067"/>
                    </a:cubicBezTo>
                    <a:cubicBezTo>
                      <a:pt x="167537" y="232067"/>
                      <a:pt x="167537" y="232067"/>
                      <a:pt x="117408" y="180817"/>
                    </a:cubicBezTo>
                    <a:cubicBezTo>
                      <a:pt x="117408" y="180817"/>
                      <a:pt x="117408" y="180817"/>
                      <a:pt x="63321" y="180817"/>
                    </a:cubicBezTo>
                    <a:cubicBezTo>
                      <a:pt x="29022" y="180817"/>
                      <a:pt x="0" y="153221"/>
                      <a:pt x="0" y="117740"/>
                    </a:cubicBezTo>
                    <a:cubicBezTo>
                      <a:pt x="0" y="82259"/>
                      <a:pt x="29022" y="54663"/>
                      <a:pt x="63321" y="54663"/>
                    </a:cubicBezTo>
                    <a:cubicBezTo>
                      <a:pt x="63321" y="54663"/>
                      <a:pt x="63321" y="54663"/>
                      <a:pt x="117408" y="54663"/>
                    </a:cubicBezTo>
                    <a:cubicBezTo>
                      <a:pt x="117408" y="54663"/>
                      <a:pt x="117408" y="54663"/>
                      <a:pt x="167537" y="3413"/>
                    </a:cubicBezTo>
                    <a:cubicBezTo>
                      <a:pt x="171495" y="-529"/>
                      <a:pt x="175452" y="-529"/>
                      <a:pt x="180729" y="785"/>
                    </a:cubicBezTo>
                    <a:close/>
                  </a:path>
                </a:pathLst>
              </a:custGeom>
              <a:solidFill>
                <a:schemeClr val="bg1">
                  <a:lumMod val="100000"/>
                </a:schemeClr>
              </a:solidFill>
              <a:ln w="25400">
                <a:solidFill>
                  <a:srgbClr val="000000">
                    <a:alpha val="0"/>
                  </a:srgbClr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</a:pPr>
                <a:endParaRPr sz="2400">
                  <a:solidFill>
                    <a:srgbClr val="000000"/>
                  </a:solidFill>
                  <a:ea typeface="宋体" charset="-122"/>
                </a:endParaRPr>
              </a:p>
            </p:txBody>
          </p:sp>
          <p:sp>
            <p:nvSpPr>
              <p:cNvPr id="17" name="任意多边形: 形状 31"/>
              <p:cNvSpPr/>
              <p:nvPr/>
            </p:nvSpPr>
            <p:spPr>
              <a:xfrm rot="18870430">
                <a:off x="2787385" y="4113180"/>
                <a:ext cx="213007" cy="213005"/>
              </a:xfrm>
              <a:custGeom>
                <a:avLst/>
                <a:gdLst>
                  <a:gd name="connsiteX0" fmla="*/ 213007 w 213007"/>
                  <a:gd name="connsiteY0" fmla="*/ 70849 h 213005"/>
                  <a:gd name="connsiteX1" fmla="*/ 213007 w 213007"/>
                  <a:gd name="connsiteY1" fmla="*/ 134403 h 213005"/>
                  <a:gd name="connsiteX2" fmla="*/ 136185 w 213007"/>
                  <a:gd name="connsiteY2" fmla="*/ 134403 h 213005"/>
                  <a:gd name="connsiteX3" fmla="*/ 136185 w 213007"/>
                  <a:gd name="connsiteY3" fmla="*/ 213005 h 213005"/>
                  <a:gd name="connsiteX4" fmla="*/ 72631 w 213007"/>
                  <a:gd name="connsiteY4" fmla="*/ 213005 h 213005"/>
                  <a:gd name="connsiteX5" fmla="*/ 72631 w 213007"/>
                  <a:gd name="connsiteY5" fmla="*/ 134403 h 213005"/>
                  <a:gd name="connsiteX6" fmla="*/ 0 w 213007"/>
                  <a:gd name="connsiteY6" fmla="*/ 134403 h 213005"/>
                  <a:gd name="connsiteX7" fmla="*/ 0 w 213007"/>
                  <a:gd name="connsiteY7" fmla="*/ 70849 h 213005"/>
                  <a:gd name="connsiteX8" fmla="*/ 72631 w 213007"/>
                  <a:gd name="connsiteY8" fmla="*/ 70849 h 213005"/>
                  <a:gd name="connsiteX9" fmla="*/ 72631 w 213007"/>
                  <a:gd name="connsiteY9" fmla="*/ 0 h 213005"/>
                  <a:gd name="connsiteX10" fmla="*/ 136185 w 213007"/>
                  <a:gd name="connsiteY10" fmla="*/ 0 h 213005"/>
                  <a:gd name="connsiteX11" fmla="*/ 136185 w 213007"/>
                  <a:gd name="connsiteY11" fmla="*/ 70849 h 213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3007" h="213005">
                    <a:moveTo>
                      <a:pt x="213007" y="70849"/>
                    </a:moveTo>
                    <a:lnTo>
                      <a:pt x="213007" y="134403"/>
                    </a:lnTo>
                    <a:lnTo>
                      <a:pt x="136185" y="134403"/>
                    </a:lnTo>
                    <a:lnTo>
                      <a:pt x="136185" y="213005"/>
                    </a:lnTo>
                    <a:lnTo>
                      <a:pt x="72631" y="213005"/>
                    </a:lnTo>
                    <a:lnTo>
                      <a:pt x="72631" y="134403"/>
                    </a:lnTo>
                    <a:lnTo>
                      <a:pt x="0" y="134403"/>
                    </a:lnTo>
                    <a:lnTo>
                      <a:pt x="0" y="70849"/>
                    </a:lnTo>
                    <a:lnTo>
                      <a:pt x="72631" y="70849"/>
                    </a:lnTo>
                    <a:lnTo>
                      <a:pt x="72631" y="0"/>
                    </a:lnTo>
                    <a:lnTo>
                      <a:pt x="136185" y="0"/>
                    </a:lnTo>
                    <a:lnTo>
                      <a:pt x="136185" y="70849"/>
                    </a:lnTo>
                    <a:close/>
                  </a:path>
                </a:pathLst>
              </a:custGeom>
              <a:solidFill>
                <a:srgbClr val="C00000"/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</a:pPr>
                <a:endParaRPr sz="2400">
                  <a:solidFill>
                    <a:srgbClr val="000000"/>
                  </a:solidFill>
                  <a:ea typeface="宋体" charset="-122"/>
                </a:endParaRPr>
              </a:p>
            </p:txBody>
          </p:sp>
        </p:grpSp>
      </p:grpSp>
      <p:grpSp>
        <p:nvGrpSpPr>
          <p:cNvPr id="28" name="组合 27"/>
          <p:cNvGrpSpPr/>
          <p:nvPr/>
        </p:nvGrpSpPr>
        <p:grpSpPr>
          <a:xfrm>
            <a:off x="6307172" y="1388914"/>
            <a:ext cx="4299869" cy="4268193"/>
            <a:chOff x="6416900" y="1526073"/>
            <a:chExt cx="4299869" cy="4268193"/>
          </a:xfrm>
        </p:grpSpPr>
        <p:grpSp>
          <p:nvGrpSpPr>
            <p:cNvPr id="29" name="组合 28"/>
            <p:cNvGrpSpPr/>
            <p:nvPr/>
          </p:nvGrpSpPr>
          <p:grpSpPr>
            <a:xfrm>
              <a:off x="8620066" y="2111621"/>
              <a:ext cx="2096703" cy="1348030"/>
              <a:chOff x="8784658" y="2010360"/>
              <a:chExt cx="2096703" cy="1348030"/>
            </a:xfrm>
          </p:grpSpPr>
          <p:sp>
            <p:nvSpPr>
              <p:cNvPr id="46" name="矩形 45"/>
              <p:cNvSpPr/>
              <p:nvPr/>
            </p:nvSpPr>
            <p:spPr>
              <a:xfrm>
                <a:off x="8784659" y="2375330"/>
                <a:ext cx="2096702" cy="98306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chemeClr val="bg1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wrap="square" lIns="0" tIns="0" rIns="0" bIns="0" anchor="ctr" anchorCtr="0">
                <a:normAutofit fontScale="70000" lnSpcReduction="20000"/>
              </a:bodyPr>
              <a:lstStyle/>
              <a:p>
                <a:pPr lvl="0" algn="ctr" defTabSz="1087120">
                  <a:lnSpc>
                    <a:spcPts val="2000"/>
                  </a:lnSpc>
                  <a:spcBef>
                    <a:spcPct val="20000"/>
                  </a:spcBef>
                  <a:defRPr/>
                </a:pPr>
                <a:r>
                  <a:rPr lang="zh-CN" altLang="en-US" sz="1600" dirty="0">
                    <a:solidFill>
                      <a:srgbClr val="000000"/>
                    </a:solidFill>
                  </a:rPr>
                  <a:t>请在此处添加具体内容，文字尽量言简意赅，简单说明即可，不必过于繁琐，注意版面美观度。</a:t>
                </a:r>
                <a:endParaRPr lang="en-US" altLang="zh-CN" sz="16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7" name="矩形 46"/>
              <p:cNvSpPr/>
              <p:nvPr/>
            </p:nvSpPr>
            <p:spPr>
              <a:xfrm>
                <a:off x="8784658" y="2010360"/>
                <a:ext cx="1231106" cy="246221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0">
                <a:normAutofit fontScale="77500" lnSpcReduction="20000"/>
              </a:bodyPr>
              <a:lstStyle/>
              <a:p>
                <a:pPr lvl="0" algn="r">
                  <a:defRPr/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微软雅黑" panose="020B0503020204020204" pitchFamily="34" charset="-122"/>
                  </a:rPr>
                  <a:t>添加标题</a:t>
                </a:r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8620066" y="4446236"/>
              <a:ext cx="2096703" cy="1348030"/>
              <a:chOff x="8784658" y="4344975"/>
              <a:chExt cx="2096703" cy="1348030"/>
            </a:xfrm>
          </p:grpSpPr>
          <p:sp>
            <p:nvSpPr>
              <p:cNvPr id="44" name="矩形 43"/>
              <p:cNvSpPr/>
              <p:nvPr/>
            </p:nvSpPr>
            <p:spPr>
              <a:xfrm>
                <a:off x="8784658" y="4709945"/>
                <a:ext cx="2096703" cy="98306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chemeClr val="bg1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wrap="square" lIns="0" tIns="0" rIns="0" bIns="0" anchor="ctr" anchorCtr="0">
                <a:normAutofit fontScale="70000" lnSpcReduction="20000"/>
              </a:bodyPr>
              <a:lstStyle/>
              <a:p>
                <a:pPr lvl="0" algn="ctr" defTabSz="1087120">
                  <a:lnSpc>
                    <a:spcPts val="2000"/>
                  </a:lnSpc>
                  <a:spcBef>
                    <a:spcPct val="20000"/>
                  </a:spcBef>
                  <a:defRPr/>
                </a:pPr>
                <a:r>
                  <a:rPr lang="zh-CN" altLang="en-US" sz="1600" dirty="0">
                    <a:solidFill>
                      <a:srgbClr val="000000"/>
                    </a:solidFill>
                  </a:rPr>
                  <a:t>请在此处添加具体内容，文字尽量言简意赅，简单说明即可，不必过于繁琐，注意版面美观度。</a:t>
                </a:r>
                <a:endParaRPr lang="en-US" altLang="zh-CN" sz="1600" dirty="0">
                  <a:solidFill>
                    <a:srgbClr val="000000"/>
                  </a:solidFill>
                </a:endParaRPr>
              </a:p>
            </p:txBody>
          </p:sp>
          <p:sp>
            <p:nvSpPr>
              <p:cNvPr id="45" name="矩形 44"/>
              <p:cNvSpPr/>
              <p:nvPr/>
            </p:nvSpPr>
            <p:spPr>
              <a:xfrm>
                <a:off x="8784658" y="4344975"/>
                <a:ext cx="1231106" cy="246221"/>
              </a:xfrm>
              <a:prstGeom prst="rect">
                <a:avLst/>
              </a:prstGeom>
              <a:noFill/>
            </p:spPr>
            <p:txBody>
              <a:bodyPr wrap="none" lIns="0" tIns="0" rIns="0" bIns="0" anchor="ctr" anchorCtr="0">
                <a:normAutofit fontScale="77500" lnSpcReduction="20000"/>
              </a:bodyPr>
              <a:lstStyle/>
              <a:p>
                <a:pPr lvl="0" algn="r">
                  <a:defRPr/>
                </a:pPr>
                <a:r>
                  <a:rPr lang="zh-CN" altLang="en-US" sz="240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微软雅黑" panose="020B0503020204020204" pitchFamily="34" charset="-122"/>
                  </a:rPr>
                  <a:t>添加标题</a:t>
                </a:r>
              </a:p>
            </p:txBody>
          </p:sp>
        </p:grpSp>
        <p:grpSp>
          <p:nvGrpSpPr>
            <p:cNvPr id="31" name="组合 30"/>
            <p:cNvGrpSpPr/>
            <p:nvPr/>
          </p:nvGrpSpPr>
          <p:grpSpPr>
            <a:xfrm>
              <a:off x="6416900" y="3860688"/>
              <a:ext cx="1933578" cy="1933578"/>
              <a:chOff x="6416900" y="3860688"/>
              <a:chExt cx="1933578" cy="1933578"/>
            </a:xfrm>
          </p:grpSpPr>
          <p:sp>
            <p:nvSpPr>
              <p:cNvPr id="39" name="任意多边形: 形状 14"/>
              <p:cNvSpPr/>
              <p:nvPr/>
            </p:nvSpPr>
            <p:spPr>
              <a:xfrm>
                <a:off x="6416900" y="3860688"/>
                <a:ext cx="1933578" cy="19335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noFill/>
              <a:ln w="25400" cap="flat" cmpd="sng" algn="ctr">
                <a:solidFill>
                  <a:schemeClr val="tx1">
                    <a:lumMod val="85000"/>
                    <a:lumOff val="15000"/>
                  </a:schemeClr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</a:pPr>
                <a:endParaRPr sz="2400">
                  <a:solidFill>
                    <a:srgbClr val="000000"/>
                  </a:solidFill>
                  <a:ea typeface="宋体" charset="-122"/>
                </a:endParaRPr>
              </a:p>
            </p:txBody>
          </p:sp>
          <p:sp>
            <p:nvSpPr>
              <p:cNvPr id="40" name="任意多边形: 形状 15"/>
              <p:cNvSpPr/>
              <p:nvPr/>
            </p:nvSpPr>
            <p:spPr>
              <a:xfrm>
                <a:off x="6485164" y="3937536"/>
                <a:ext cx="1797051" cy="17970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 w="25400">
                <a:solidFill>
                  <a:srgbClr val="000000">
                    <a:alpha val="0"/>
                  </a:srgbClr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</a:pPr>
                <a:endParaRPr sz="2400">
                  <a:solidFill>
                    <a:srgbClr val="000000"/>
                  </a:solidFill>
                  <a:ea typeface="宋体" charset="-122"/>
                </a:endParaRPr>
              </a:p>
            </p:txBody>
          </p:sp>
          <p:sp>
            <p:nvSpPr>
              <p:cNvPr id="41" name="任意多边形: 形状 16"/>
              <p:cNvSpPr/>
              <p:nvPr/>
            </p:nvSpPr>
            <p:spPr>
              <a:xfrm>
                <a:off x="7752648" y="3954899"/>
                <a:ext cx="529566" cy="529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bg1">
                  <a:lumMod val="100000"/>
                </a:schemeClr>
              </a:solidFill>
              <a:ln w="12700" cap="flat" cmpd="sng" algn="ctr">
                <a:noFill/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bg2">
                        <a:lumMod val="100000"/>
                      </a:schemeClr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</a:pPr>
                <a:endParaRPr sz="2400">
                  <a:solidFill>
                    <a:srgbClr val="000000"/>
                  </a:solidFill>
                  <a:ea typeface="宋体" charset="-122"/>
                </a:endParaRPr>
              </a:p>
            </p:txBody>
          </p:sp>
          <p:sp>
            <p:nvSpPr>
              <p:cNvPr id="42" name="任意多边形: 形状 17"/>
              <p:cNvSpPr/>
              <p:nvPr/>
            </p:nvSpPr>
            <p:spPr>
              <a:xfrm>
                <a:off x="7105282" y="4320176"/>
                <a:ext cx="589961" cy="1014602"/>
              </a:xfrm>
              <a:custGeom>
                <a:avLst/>
                <a:gdLst>
                  <a:gd name="connsiteX0" fmla="*/ 123152 w 195694"/>
                  <a:gd name="connsiteY0" fmla="*/ 165100 h 336550"/>
                  <a:gd name="connsiteX1" fmla="*/ 133928 w 195694"/>
                  <a:gd name="connsiteY1" fmla="*/ 175707 h 336550"/>
                  <a:gd name="connsiteX2" fmla="*/ 133928 w 195694"/>
                  <a:gd name="connsiteY2" fmla="*/ 245976 h 336550"/>
                  <a:gd name="connsiteX3" fmla="*/ 146050 w 195694"/>
                  <a:gd name="connsiteY3" fmla="*/ 264537 h 336550"/>
                  <a:gd name="connsiteX4" fmla="*/ 123152 w 195694"/>
                  <a:gd name="connsiteY4" fmla="*/ 285750 h 336550"/>
                  <a:gd name="connsiteX5" fmla="*/ 101600 w 195694"/>
                  <a:gd name="connsiteY5" fmla="*/ 264537 h 336550"/>
                  <a:gd name="connsiteX6" fmla="*/ 112376 w 195694"/>
                  <a:gd name="connsiteY6" fmla="*/ 245976 h 336550"/>
                  <a:gd name="connsiteX7" fmla="*/ 112376 w 195694"/>
                  <a:gd name="connsiteY7" fmla="*/ 175707 h 336550"/>
                  <a:gd name="connsiteX8" fmla="*/ 123152 w 195694"/>
                  <a:gd name="connsiteY8" fmla="*/ 165100 h 336550"/>
                  <a:gd name="connsiteX9" fmla="*/ 112610 w 195694"/>
                  <a:gd name="connsiteY9" fmla="*/ 20638 h 336550"/>
                  <a:gd name="connsiteX10" fmla="*/ 91497 w 195694"/>
                  <a:gd name="connsiteY10" fmla="*/ 43047 h 336550"/>
                  <a:gd name="connsiteX11" fmla="*/ 91497 w 195694"/>
                  <a:gd name="connsiteY11" fmla="*/ 221003 h 336550"/>
                  <a:gd name="connsiteX12" fmla="*/ 87539 w 195694"/>
                  <a:gd name="connsiteY12" fmla="*/ 228913 h 336550"/>
                  <a:gd name="connsiteX13" fmla="*/ 73025 w 195694"/>
                  <a:gd name="connsiteY13" fmla="*/ 264504 h 336550"/>
                  <a:gd name="connsiteX14" fmla="*/ 87539 w 195694"/>
                  <a:gd name="connsiteY14" fmla="*/ 300095 h 336550"/>
                  <a:gd name="connsiteX15" fmla="*/ 124485 w 195694"/>
                  <a:gd name="connsiteY15" fmla="*/ 315913 h 336550"/>
                  <a:gd name="connsiteX16" fmla="*/ 174625 w 195694"/>
                  <a:gd name="connsiteY16" fmla="*/ 265822 h 336550"/>
                  <a:gd name="connsiteX17" fmla="*/ 158791 w 195694"/>
                  <a:gd name="connsiteY17" fmla="*/ 228913 h 336550"/>
                  <a:gd name="connsiteX18" fmla="*/ 156153 w 195694"/>
                  <a:gd name="connsiteY18" fmla="*/ 221003 h 336550"/>
                  <a:gd name="connsiteX19" fmla="*/ 156153 w 195694"/>
                  <a:gd name="connsiteY19" fmla="*/ 43047 h 336550"/>
                  <a:gd name="connsiteX20" fmla="*/ 135041 w 195694"/>
                  <a:gd name="connsiteY20" fmla="*/ 20638 h 336550"/>
                  <a:gd name="connsiteX21" fmla="*/ 112610 w 195694"/>
                  <a:gd name="connsiteY21" fmla="*/ 20638 h 336550"/>
                  <a:gd name="connsiteX22" fmla="*/ 112297 w 195694"/>
                  <a:gd name="connsiteY22" fmla="*/ 0 h 336550"/>
                  <a:gd name="connsiteX23" fmla="*/ 134757 w 195694"/>
                  <a:gd name="connsiteY23" fmla="*/ 0 h 336550"/>
                  <a:gd name="connsiteX24" fmla="*/ 177033 w 195694"/>
                  <a:gd name="connsiteY24" fmla="*/ 43383 h 336550"/>
                  <a:gd name="connsiteX25" fmla="*/ 177033 w 195694"/>
                  <a:gd name="connsiteY25" fmla="*/ 215603 h 336550"/>
                  <a:gd name="connsiteX26" fmla="*/ 195529 w 195694"/>
                  <a:gd name="connsiteY26" fmla="*/ 265559 h 336550"/>
                  <a:gd name="connsiteX27" fmla="*/ 174391 w 195694"/>
                  <a:gd name="connsiteY27" fmla="*/ 315516 h 336550"/>
                  <a:gd name="connsiteX28" fmla="*/ 124187 w 195694"/>
                  <a:gd name="connsiteY28" fmla="*/ 336550 h 336550"/>
                  <a:gd name="connsiteX29" fmla="*/ 122866 w 195694"/>
                  <a:gd name="connsiteY29" fmla="*/ 336550 h 336550"/>
                  <a:gd name="connsiteX30" fmla="*/ 72663 w 195694"/>
                  <a:gd name="connsiteY30" fmla="*/ 315516 h 336550"/>
                  <a:gd name="connsiteX31" fmla="*/ 50203 w 195694"/>
                  <a:gd name="connsiteY31" fmla="*/ 264245 h 336550"/>
                  <a:gd name="connsiteX32" fmla="*/ 68699 w 195694"/>
                  <a:gd name="connsiteY32" fmla="*/ 215603 h 336550"/>
                  <a:gd name="connsiteX33" fmla="*/ 68699 w 195694"/>
                  <a:gd name="connsiteY33" fmla="*/ 148555 h 336550"/>
                  <a:gd name="connsiteX34" fmla="*/ 10569 w 195694"/>
                  <a:gd name="connsiteY34" fmla="*/ 148555 h 336550"/>
                  <a:gd name="connsiteX35" fmla="*/ 0 w 195694"/>
                  <a:gd name="connsiteY35" fmla="*/ 136723 h 336550"/>
                  <a:gd name="connsiteX36" fmla="*/ 10569 w 195694"/>
                  <a:gd name="connsiteY36" fmla="*/ 126206 h 336550"/>
                  <a:gd name="connsiteX37" fmla="*/ 68699 w 195694"/>
                  <a:gd name="connsiteY37" fmla="*/ 126206 h 336550"/>
                  <a:gd name="connsiteX38" fmla="*/ 68699 w 195694"/>
                  <a:gd name="connsiteY38" fmla="*/ 99913 h 336550"/>
                  <a:gd name="connsiteX39" fmla="*/ 10569 w 195694"/>
                  <a:gd name="connsiteY39" fmla="*/ 99913 h 336550"/>
                  <a:gd name="connsiteX40" fmla="*/ 0 w 195694"/>
                  <a:gd name="connsiteY40" fmla="*/ 89396 h 336550"/>
                  <a:gd name="connsiteX41" fmla="*/ 10569 w 195694"/>
                  <a:gd name="connsiteY41" fmla="*/ 78879 h 336550"/>
                  <a:gd name="connsiteX42" fmla="*/ 68699 w 195694"/>
                  <a:gd name="connsiteY42" fmla="*/ 78879 h 336550"/>
                  <a:gd name="connsiteX43" fmla="*/ 68699 w 195694"/>
                  <a:gd name="connsiteY43" fmla="*/ 52586 h 336550"/>
                  <a:gd name="connsiteX44" fmla="*/ 10569 w 195694"/>
                  <a:gd name="connsiteY44" fmla="*/ 52586 h 336550"/>
                  <a:gd name="connsiteX45" fmla="*/ 0 w 195694"/>
                  <a:gd name="connsiteY45" fmla="*/ 42069 h 336550"/>
                  <a:gd name="connsiteX46" fmla="*/ 10569 w 195694"/>
                  <a:gd name="connsiteY46" fmla="*/ 30237 h 336550"/>
                  <a:gd name="connsiteX47" fmla="*/ 70020 w 195694"/>
                  <a:gd name="connsiteY47" fmla="*/ 30237 h 336550"/>
                  <a:gd name="connsiteX48" fmla="*/ 112297 w 195694"/>
                  <a:gd name="connsiteY48" fmla="*/ 0 h 336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</a:cxnLst>
                <a:rect l="l" t="t" r="r" b="b"/>
                <a:pathLst>
                  <a:path w="195694" h="336550">
                    <a:moveTo>
                      <a:pt x="123152" y="165100"/>
                    </a:moveTo>
                    <a:cubicBezTo>
                      <a:pt x="129887" y="165100"/>
                      <a:pt x="133928" y="169078"/>
                      <a:pt x="133928" y="175707"/>
                    </a:cubicBezTo>
                    <a:cubicBezTo>
                      <a:pt x="133928" y="175707"/>
                      <a:pt x="133928" y="175707"/>
                      <a:pt x="133928" y="245976"/>
                    </a:cubicBezTo>
                    <a:cubicBezTo>
                      <a:pt x="140662" y="249953"/>
                      <a:pt x="146050" y="256582"/>
                      <a:pt x="146050" y="264537"/>
                    </a:cubicBezTo>
                    <a:cubicBezTo>
                      <a:pt x="146050" y="276469"/>
                      <a:pt x="135274" y="285750"/>
                      <a:pt x="123152" y="285750"/>
                    </a:cubicBezTo>
                    <a:cubicBezTo>
                      <a:pt x="111029" y="285750"/>
                      <a:pt x="101600" y="276469"/>
                      <a:pt x="101600" y="264537"/>
                    </a:cubicBezTo>
                    <a:cubicBezTo>
                      <a:pt x="101600" y="256582"/>
                      <a:pt x="105641" y="249953"/>
                      <a:pt x="112376" y="245976"/>
                    </a:cubicBezTo>
                    <a:cubicBezTo>
                      <a:pt x="112376" y="245976"/>
                      <a:pt x="112376" y="245976"/>
                      <a:pt x="112376" y="175707"/>
                    </a:cubicBezTo>
                    <a:cubicBezTo>
                      <a:pt x="112376" y="169078"/>
                      <a:pt x="117764" y="165100"/>
                      <a:pt x="123152" y="165100"/>
                    </a:cubicBezTo>
                    <a:close/>
                    <a:moveTo>
                      <a:pt x="112610" y="20638"/>
                    </a:moveTo>
                    <a:cubicBezTo>
                      <a:pt x="100734" y="20638"/>
                      <a:pt x="91497" y="31183"/>
                      <a:pt x="91497" y="43047"/>
                    </a:cubicBezTo>
                    <a:cubicBezTo>
                      <a:pt x="91497" y="43047"/>
                      <a:pt x="91497" y="43047"/>
                      <a:pt x="91497" y="221003"/>
                    </a:cubicBezTo>
                    <a:cubicBezTo>
                      <a:pt x="91497" y="223640"/>
                      <a:pt x="90178" y="226276"/>
                      <a:pt x="87539" y="228913"/>
                    </a:cubicBezTo>
                    <a:cubicBezTo>
                      <a:pt x="78303" y="238140"/>
                      <a:pt x="73025" y="251322"/>
                      <a:pt x="73025" y="264504"/>
                    </a:cubicBezTo>
                    <a:cubicBezTo>
                      <a:pt x="73025" y="277686"/>
                      <a:pt x="78303" y="290868"/>
                      <a:pt x="87539" y="300095"/>
                    </a:cubicBezTo>
                    <a:cubicBezTo>
                      <a:pt x="98095" y="310640"/>
                      <a:pt x="109971" y="315913"/>
                      <a:pt x="124485" y="315913"/>
                    </a:cubicBezTo>
                    <a:cubicBezTo>
                      <a:pt x="150875" y="314595"/>
                      <a:pt x="173306" y="292186"/>
                      <a:pt x="174625" y="265822"/>
                    </a:cubicBezTo>
                    <a:cubicBezTo>
                      <a:pt x="174625" y="251322"/>
                      <a:pt x="169347" y="238140"/>
                      <a:pt x="158791" y="228913"/>
                    </a:cubicBezTo>
                    <a:cubicBezTo>
                      <a:pt x="157472" y="226276"/>
                      <a:pt x="156153" y="223640"/>
                      <a:pt x="156153" y="221003"/>
                    </a:cubicBezTo>
                    <a:cubicBezTo>
                      <a:pt x="156153" y="221003"/>
                      <a:pt x="156153" y="221003"/>
                      <a:pt x="156153" y="43047"/>
                    </a:cubicBezTo>
                    <a:cubicBezTo>
                      <a:pt x="156153" y="31183"/>
                      <a:pt x="146916" y="20638"/>
                      <a:pt x="135041" y="20638"/>
                    </a:cubicBezTo>
                    <a:cubicBezTo>
                      <a:pt x="135041" y="20638"/>
                      <a:pt x="135041" y="20638"/>
                      <a:pt x="112610" y="20638"/>
                    </a:cubicBezTo>
                    <a:close/>
                    <a:moveTo>
                      <a:pt x="112297" y="0"/>
                    </a:moveTo>
                    <a:cubicBezTo>
                      <a:pt x="112297" y="0"/>
                      <a:pt x="112297" y="0"/>
                      <a:pt x="134757" y="0"/>
                    </a:cubicBezTo>
                    <a:cubicBezTo>
                      <a:pt x="158537" y="0"/>
                      <a:pt x="177033" y="19719"/>
                      <a:pt x="177033" y="43383"/>
                    </a:cubicBezTo>
                    <a:cubicBezTo>
                      <a:pt x="177033" y="43383"/>
                      <a:pt x="177033" y="43383"/>
                      <a:pt x="177033" y="215603"/>
                    </a:cubicBezTo>
                    <a:cubicBezTo>
                      <a:pt x="190245" y="230064"/>
                      <a:pt x="196850" y="247154"/>
                      <a:pt x="195529" y="265559"/>
                    </a:cubicBezTo>
                    <a:cubicBezTo>
                      <a:pt x="195529" y="283964"/>
                      <a:pt x="187602" y="302369"/>
                      <a:pt x="174391" y="315516"/>
                    </a:cubicBezTo>
                    <a:cubicBezTo>
                      <a:pt x="161179" y="328662"/>
                      <a:pt x="142683" y="336550"/>
                      <a:pt x="124187" y="336550"/>
                    </a:cubicBezTo>
                    <a:cubicBezTo>
                      <a:pt x="124187" y="336550"/>
                      <a:pt x="124187" y="336550"/>
                      <a:pt x="122866" y="336550"/>
                    </a:cubicBezTo>
                    <a:cubicBezTo>
                      <a:pt x="104370" y="336550"/>
                      <a:pt x="85874" y="328662"/>
                      <a:pt x="72663" y="315516"/>
                    </a:cubicBezTo>
                    <a:cubicBezTo>
                      <a:pt x="58130" y="302369"/>
                      <a:pt x="50203" y="283964"/>
                      <a:pt x="50203" y="264245"/>
                    </a:cubicBezTo>
                    <a:cubicBezTo>
                      <a:pt x="50203" y="245839"/>
                      <a:pt x="56809" y="230064"/>
                      <a:pt x="68699" y="215603"/>
                    </a:cubicBezTo>
                    <a:cubicBezTo>
                      <a:pt x="68699" y="215603"/>
                      <a:pt x="68699" y="215603"/>
                      <a:pt x="68699" y="148555"/>
                    </a:cubicBezTo>
                    <a:cubicBezTo>
                      <a:pt x="68699" y="148555"/>
                      <a:pt x="68699" y="148555"/>
                      <a:pt x="10569" y="148555"/>
                    </a:cubicBezTo>
                    <a:cubicBezTo>
                      <a:pt x="3963" y="148555"/>
                      <a:pt x="0" y="143296"/>
                      <a:pt x="0" y="136723"/>
                    </a:cubicBezTo>
                    <a:cubicBezTo>
                      <a:pt x="0" y="131465"/>
                      <a:pt x="3963" y="126206"/>
                      <a:pt x="10569" y="126206"/>
                    </a:cubicBezTo>
                    <a:cubicBezTo>
                      <a:pt x="10569" y="126206"/>
                      <a:pt x="10569" y="126206"/>
                      <a:pt x="68699" y="126206"/>
                    </a:cubicBezTo>
                    <a:cubicBezTo>
                      <a:pt x="68699" y="126206"/>
                      <a:pt x="68699" y="126206"/>
                      <a:pt x="68699" y="99913"/>
                    </a:cubicBezTo>
                    <a:cubicBezTo>
                      <a:pt x="68699" y="99913"/>
                      <a:pt x="68699" y="99913"/>
                      <a:pt x="10569" y="99913"/>
                    </a:cubicBezTo>
                    <a:cubicBezTo>
                      <a:pt x="3963" y="99913"/>
                      <a:pt x="0" y="95969"/>
                      <a:pt x="0" y="89396"/>
                    </a:cubicBezTo>
                    <a:cubicBezTo>
                      <a:pt x="0" y="82823"/>
                      <a:pt x="3963" y="78879"/>
                      <a:pt x="10569" y="78879"/>
                    </a:cubicBezTo>
                    <a:cubicBezTo>
                      <a:pt x="10569" y="78879"/>
                      <a:pt x="10569" y="78879"/>
                      <a:pt x="68699" y="78879"/>
                    </a:cubicBezTo>
                    <a:cubicBezTo>
                      <a:pt x="68699" y="78879"/>
                      <a:pt x="68699" y="78879"/>
                      <a:pt x="68699" y="52586"/>
                    </a:cubicBezTo>
                    <a:cubicBezTo>
                      <a:pt x="68699" y="52586"/>
                      <a:pt x="68699" y="52586"/>
                      <a:pt x="10569" y="52586"/>
                    </a:cubicBezTo>
                    <a:cubicBezTo>
                      <a:pt x="3963" y="52586"/>
                      <a:pt x="0" y="47327"/>
                      <a:pt x="0" y="42069"/>
                    </a:cubicBezTo>
                    <a:cubicBezTo>
                      <a:pt x="0" y="35495"/>
                      <a:pt x="3963" y="30237"/>
                      <a:pt x="10569" y="30237"/>
                    </a:cubicBezTo>
                    <a:cubicBezTo>
                      <a:pt x="10569" y="30237"/>
                      <a:pt x="10569" y="30237"/>
                      <a:pt x="70020" y="30237"/>
                    </a:cubicBezTo>
                    <a:cubicBezTo>
                      <a:pt x="75305" y="13146"/>
                      <a:pt x="92480" y="0"/>
                      <a:pt x="112297" y="0"/>
                    </a:cubicBezTo>
                    <a:close/>
                  </a:path>
                </a:pathLst>
              </a:custGeom>
              <a:solidFill>
                <a:schemeClr val="bg1">
                  <a:lumMod val="100000"/>
                </a:schemeClr>
              </a:solidFill>
              <a:ln w="25400">
                <a:solidFill>
                  <a:srgbClr val="000000">
                    <a:alpha val="0"/>
                  </a:srgbClr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</a:pPr>
                <a:endParaRPr sz="2400">
                  <a:solidFill>
                    <a:srgbClr val="000000"/>
                  </a:solidFill>
                  <a:ea typeface="宋体" charset="-122"/>
                </a:endParaRPr>
              </a:p>
            </p:txBody>
          </p:sp>
          <p:sp>
            <p:nvSpPr>
              <p:cNvPr id="43" name="任意多边形: 形状 18"/>
              <p:cNvSpPr/>
              <p:nvPr/>
            </p:nvSpPr>
            <p:spPr>
              <a:xfrm rot="18870430">
                <a:off x="7910928" y="4113180"/>
                <a:ext cx="213007" cy="213005"/>
              </a:xfrm>
              <a:custGeom>
                <a:avLst/>
                <a:gdLst>
                  <a:gd name="connsiteX0" fmla="*/ 213007 w 213007"/>
                  <a:gd name="connsiteY0" fmla="*/ 70849 h 213005"/>
                  <a:gd name="connsiteX1" fmla="*/ 213007 w 213007"/>
                  <a:gd name="connsiteY1" fmla="*/ 134403 h 213005"/>
                  <a:gd name="connsiteX2" fmla="*/ 136185 w 213007"/>
                  <a:gd name="connsiteY2" fmla="*/ 134403 h 213005"/>
                  <a:gd name="connsiteX3" fmla="*/ 136185 w 213007"/>
                  <a:gd name="connsiteY3" fmla="*/ 213005 h 213005"/>
                  <a:gd name="connsiteX4" fmla="*/ 72631 w 213007"/>
                  <a:gd name="connsiteY4" fmla="*/ 213005 h 213005"/>
                  <a:gd name="connsiteX5" fmla="*/ 72631 w 213007"/>
                  <a:gd name="connsiteY5" fmla="*/ 134403 h 213005"/>
                  <a:gd name="connsiteX6" fmla="*/ 0 w 213007"/>
                  <a:gd name="connsiteY6" fmla="*/ 134403 h 213005"/>
                  <a:gd name="connsiteX7" fmla="*/ 0 w 213007"/>
                  <a:gd name="connsiteY7" fmla="*/ 70849 h 213005"/>
                  <a:gd name="connsiteX8" fmla="*/ 72631 w 213007"/>
                  <a:gd name="connsiteY8" fmla="*/ 70849 h 213005"/>
                  <a:gd name="connsiteX9" fmla="*/ 72631 w 213007"/>
                  <a:gd name="connsiteY9" fmla="*/ 0 h 213005"/>
                  <a:gd name="connsiteX10" fmla="*/ 136185 w 213007"/>
                  <a:gd name="connsiteY10" fmla="*/ 0 h 213005"/>
                  <a:gd name="connsiteX11" fmla="*/ 136185 w 213007"/>
                  <a:gd name="connsiteY11" fmla="*/ 70849 h 213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3007" h="213005">
                    <a:moveTo>
                      <a:pt x="213007" y="70849"/>
                    </a:moveTo>
                    <a:lnTo>
                      <a:pt x="213007" y="134403"/>
                    </a:lnTo>
                    <a:lnTo>
                      <a:pt x="136185" y="134403"/>
                    </a:lnTo>
                    <a:lnTo>
                      <a:pt x="136185" y="213005"/>
                    </a:lnTo>
                    <a:lnTo>
                      <a:pt x="72631" y="213005"/>
                    </a:lnTo>
                    <a:lnTo>
                      <a:pt x="72631" y="134403"/>
                    </a:lnTo>
                    <a:lnTo>
                      <a:pt x="0" y="134403"/>
                    </a:lnTo>
                    <a:lnTo>
                      <a:pt x="0" y="70849"/>
                    </a:lnTo>
                    <a:lnTo>
                      <a:pt x="72631" y="70849"/>
                    </a:lnTo>
                    <a:lnTo>
                      <a:pt x="72631" y="0"/>
                    </a:lnTo>
                    <a:lnTo>
                      <a:pt x="136185" y="0"/>
                    </a:lnTo>
                    <a:lnTo>
                      <a:pt x="136185" y="70849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</a:pPr>
                <a:endParaRPr sz="2400">
                  <a:solidFill>
                    <a:srgbClr val="000000"/>
                  </a:solidFill>
                  <a:ea typeface="宋体" charset="-122"/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6416900" y="1526073"/>
              <a:ext cx="1933578" cy="1933578"/>
              <a:chOff x="6416900" y="1526073"/>
              <a:chExt cx="1933578" cy="1933578"/>
            </a:xfrm>
          </p:grpSpPr>
          <p:sp>
            <p:nvSpPr>
              <p:cNvPr id="33" name="任意多边形: 形状 9"/>
              <p:cNvSpPr/>
              <p:nvPr/>
            </p:nvSpPr>
            <p:spPr>
              <a:xfrm>
                <a:off x="6416900" y="1526073"/>
                <a:ext cx="1933578" cy="19335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noFill/>
              <a:ln w="25400" cap="flat" cmpd="sng" algn="ctr">
                <a:solidFill>
                  <a:srgbClr val="C00000"/>
                </a:solidFill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bg2">
                        <a:lumMod val="100000"/>
                      </a:schemeClr>
                    </a:solidFill>
                  </a14:hiddenFill>
                </a:ext>
              </a:extLst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</a:pPr>
                <a:endParaRPr sz="2400">
                  <a:solidFill>
                    <a:srgbClr val="000000"/>
                  </a:solidFill>
                  <a:ea typeface="宋体" charset="-122"/>
                </a:endParaRPr>
              </a:p>
            </p:txBody>
          </p:sp>
          <p:sp>
            <p:nvSpPr>
              <p:cNvPr id="34" name="任意多边形: 形状 10"/>
              <p:cNvSpPr/>
              <p:nvPr/>
            </p:nvSpPr>
            <p:spPr>
              <a:xfrm>
                <a:off x="6485164" y="1602921"/>
                <a:ext cx="1797051" cy="17970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rgbClr val="C00000"/>
              </a:solidFill>
              <a:ln w="25400">
                <a:solidFill>
                  <a:srgbClr val="000000">
                    <a:alpha val="0"/>
                  </a:srgbClr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</a:pPr>
                <a:endParaRPr sz="2400">
                  <a:solidFill>
                    <a:srgbClr val="000000"/>
                  </a:solidFill>
                  <a:ea typeface="宋体" charset="-122"/>
                </a:endParaRPr>
              </a:p>
            </p:txBody>
          </p:sp>
          <p:sp>
            <p:nvSpPr>
              <p:cNvPr id="35" name="任意多边形: 形状 11"/>
              <p:cNvSpPr/>
              <p:nvPr/>
            </p:nvSpPr>
            <p:spPr>
              <a:xfrm>
                <a:off x="7752648" y="1620284"/>
                <a:ext cx="529566" cy="529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</a:path>
                </a:pathLst>
              </a:custGeom>
              <a:solidFill>
                <a:schemeClr val="bg1">
                  <a:lumMod val="100000"/>
                </a:schemeClr>
              </a:solidFill>
              <a:ln w="12700" cap="flat" cmpd="sng" algn="ctr">
                <a:noFill/>
                <a:prstDash val="solid"/>
                <a:miter lim="400000"/>
                <a:headEnd type="none" w="med" len="med"/>
                <a:tailEnd type="none" w="med" len="med"/>
              </a:ln>
              <a:effectLst/>
              <a:extLst>
                <a:ext uri="{91240B29-F687-4F45-9708-019B960494DF}">
                  <a14:hiddenLine xmlns:a14="http://schemas.microsoft.com/office/drawing/2010/main" w="12700" cap="flat" cmpd="sng" algn="ctr">
                    <a:solidFill>
                      <a:schemeClr val="bg2">
                        <a:lumMod val="100000"/>
                      </a:schemeClr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</a:pPr>
                <a:endParaRPr sz="2400">
                  <a:solidFill>
                    <a:srgbClr val="000000"/>
                  </a:solidFill>
                  <a:ea typeface="宋体" charset="-122"/>
                </a:endParaRPr>
              </a:p>
            </p:txBody>
          </p:sp>
          <p:sp>
            <p:nvSpPr>
              <p:cNvPr id="37" name="任意多边形: 形状 12"/>
              <p:cNvSpPr/>
              <p:nvPr/>
            </p:nvSpPr>
            <p:spPr>
              <a:xfrm>
                <a:off x="7003038" y="1985561"/>
                <a:ext cx="794449" cy="1014602"/>
              </a:xfrm>
              <a:custGeom>
                <a:avLst/>
                <a:gdLst>
                  <a:gd name="connsiteX0" fmla="*/ 52387 w 263525"/>
                  <a:gd name="connsiteY0" fmla="*/ 268288 h 336551"/>
                  <a:gd name="connsiteX1" fmla="*/ 209550 w 263525"/>
                  <a:gd name="connsiteY1" fmla="*/ 268288 h 336551"/>
                  <a:gd name="connsiteX2" fmla="*/ 209550 w 263525"/>
                  <a:gd name="connsiteY2" fmla="*/ 320798 h 336551"/>
                  <a:gd name="connsiteX3" fmla="*/ 193834 w 263525"/>
                  <a:gd name="connsiteY3" fmla="*/ 336551 h 336551"/>
                  <a:gd name="connsiteX4" fmla="*/ 68104 w 263525"/>
                  <a:gd name="connsiteY4" fmla="*/ 336551 h 336551"/>
                  <a:gd name="connsiteX5" fmla="*/ 52387 w 263525"/>
                  <a:gd name="connsiteY5" fmla="*/ 320798 h 336551"/>
                  <a:gd name="connsiteX6" fmla="*/ 131763 w 263525"/>
                  <a:gd name="connsiteY6" fmla="*/ 0 h 336551"/>
                  <a:gd name="connsiteX7" fmla="*/ 263525 w 263525"/>
                  <a:gd name="connsiteY7" fmla="*/ 131410 h 336551"/>
                  <a:gd name="connsiteX8" fmla="*/ 210820 w 263525"/>
                  <a:gd name="connsiteY8" fmla="*/ 236538 h 336551"/>
                  <a:gd name="connsiteX9" fmla="*/ 147574 w 263525"/>
                  <a:gd name="connsiteY9" fmla="*/ 236538 h 336551"/>
                  <a:gd name="connsiteX10" fmla="*/ 147574 w 263525"/>
                  <a:gd name="connsiteY10" fmla="*/ 178718 h 336551"/>
                  <a:gd name="connsiteX11" fmla="*/ 163386 w 263525"/>
                  <a:gd name="connsiteY11" fmla="*/ 178718 h 336551"/>
                  <a:gd name="connsiteX12" fmla="*/ 179197 w 263525"/>
                  <a:gd name="connsiteY12" fmla="*/ 162948 h 336551"/>
                  <a:gd name="connsiteX13" fmla="*/ 163386 w 263525"/>
                  <a:gd name="connsiteY13" fmla="*/ 147179 h 336551"/>
                  <a:gd name="connsiteX14" fmla="*/ 100140 w 263525"/>
                  <a:gd name="connsiteY14" fmla="*/ 147179 h 336551"/>
                  <a:gd name="connsiteX15" fmla="*/ 84328 w 263525"/>
                  <a:gd name="connsiteY15" fmla="*/ 162948 h 336551"/>
                  <a:gd name="connsiteX16" fmla="*/ 100140 w 263525"/>
                  <a:gd name="connsiteY16" fmla="*/ 178718 h 336551"/>
                  <a:gd name="connsiteX17" fmla="*/ 115951 w 263525"/>
                  <a:gd name="connsiteY17" fmla="*/ 178718 h 336551"/>
                  <a:gd name="connsiteX18" fmla="*/ 115951 w 263525"/>
                  <a:gd name="connsiteY18" fmla="*/ 236538 h 336551"/>
                  <a:gd name="connsiteX19" fmla="*/ 52705 w 263525"/>
                  <a:gd name="connsiteY19" fmla="*/ 236538 h 336551"/>
                  <a:gd name="connsiteX20" fmla="*/ 0 w 263525"/>
                  <a:gd name="connsiteY20" fmla="*/ 131410 h 336551"/>
                  <a:gd name="connsiteX21" fmla="*/ 131763 w 263525"/>
                  <a:gd name="connsiteY21" fmla="*/ 0 h 3365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263525" h="336551">
                    <a:moveTo>
                      <a:pt x="52387" y="268288"/>
                    </a:moveTo>
                    <a:cubicBezTo>
                      <a:pt x="52387" y="268288"/>
                      <a:pt x="52387" y="268288"/>
                      <a:pt x="209550" y="268288"/>
                    </a:cubicBezTo>
                    <a:cubicBezTo>
                      <a:pt x="209550" y="268288"/>
                      <a:pt x="209550" y="268288"/>
                      <a:pt x="209550" y="320798"/>
                    </a:cubicBezTo>
                    <a:cubicBezTo>
                      <a:pt x="209550" y="329987"/>
                      <a:pt x="203002" y="336551"/>
                      <a:pt x="193834" y="336551"/>
                    </a:cubicBezTo>
                    <a:cubicBezTo>
                      <a:pt x="193834" y="336551"/>
                      <a:pt x="193834" y="336551"/>
                      <a:pt x="68104" y="336551"/>
                    </a:cubicBezTo>
                    <a:cubicBezTo>
                      <a:pt x="58936" y="336551"/>
                      <a:pt x="52387" y="329987"/>
                      <a:pt x="52387" y="320798"/>
                    </a:cubicBezTo>
                    <a:close/>
                    <a:moveTo>
                      <a:pt x="131763" y="0"/>
                    </a:moveTo>
                    <a:cubicBezTo>
                      <a:pt x="204232" y="0"/>
                      <a:pt x="263525" y="59135"/>
                      <a:pt x="263525" y="131410"/>
                    </a:cubicBezTo>
                    <a:cubicBezTo>
                      <a:pt x="263525" y="173461"/>
                      <a:pt x="243761" y="211570"/>
                      <a:pt x="210820" y="236538"/>
                    </a:cubicBezTo>
                    <a:cubicBezTo>
                      <a:pt x="210820" y="236538"/>
                      <a:pt x="210820" y="236538"/>
                      <a:pt x="147574" y="236538"/>
                    </a:cubicBezTo>
                    <a:cubicBezTo>
                      <a:pt x="147574" y="236538"/>
                      <a:pt x="147574" y="236538"/>
                      <a:pt x="147574" y="178718"/>
                    </a:cubicBezTo>
                    <a:cubicBezTo>
                      <a:pt x="147574" y="178718"/>
                      <a:pt x="147574" y="178718"/>
                      <a:pt x="163386" y="178718"/>
                    </a:cubicBezTo>
                    <a:cubicBezTo>
                      <a:pt x="172609" y="178718"/>
                      <a:pt x="179197" y="172147"/>
                      <a:pt x="179197" y="162948"/>
                    </a:cubicBezTo>
                    <a:cubicBezTo>
                      <a:pt x="179197" y="153750"/>
                      <a:pt x="172609" y="147179"/>
                      <a:pt x="163386" y="147179"/>
                    </a:cubicBezTo>
                    <a:cubicBezTo>
                      <a:pt x="163386" y="147179"/>
                      <a:pt x="163386" y="147179"/>
                      <a:pt x="100140" y="147179"/>
                    </a:cubicBezTo>
                    <a:cubicBezTo>
                      <a:pt x="90916" y="147179"/>
                      <a:pt x="84328" y="153750"/>
                      <a:pt x="84328" y="162948"/>
                    </a:cubicBezTo>
                    <a:cubicBezTo>
                      <a:pt x="84328" y="172147"/>
                      <a:pt x="90916" y="178718"/>
                      <a:pt x="100140" y="178718"/>
                    </a:cubicBezTo>
                    <a:cubicBezTo>
                      <a:pt x="100140" y="178718"/>
                      <a:pt x="100140" y="178718"/>
                      <a:pt x="115951" y="178718"/>
                    </a:cubicBezTo>
                    <a:cubicBezTo>
                      <a:pt x="115951" y="178718"/>
                      <a:pt x="115951" y="178718"/>
                      <a:pt x="115951" y="236538"/>
                    </a:cubicBezTo>
                    <a:cubicBezTo>
                      <a:pt x="115951" y="236538"/>
                      <a:pt x="115951" y="236538"/>
                      <a:pt x="52705" y="236538"/>
                    </a:cubicBezTo>
                    <a:cubicBezTo>
                      <a:pt x="19764" y="211570"/>
                      <a:pt x="0" y="173461"/>
                      <a:pt x="0" y="131410"/>
                    </a:cubicBezTo>
                    <a:cubicBezTo>
                      <a:pt x="0" y="59135"/>
                      <a:pt x="59293" y="0"/>
                      <a:pt x="131763" y="0"/>
                    </a:cubicBezTo>
                    <a:close/>
                  </a:path>
                </a:pathLst>
              </a:custGeom>
              <a:solidFill>
                <a:schemeClr val="bg1">
                  <a:lumMod val="100000"/>
                </a:schemeClr>
              </a:solidFill>
              <a:ln w="25400">
                <a:solidFill>
                  <a:srgbClr val="000000">
                    <a:alpha val="0"/>
                  </a:srgbClr>
                </a:solidFill>
                <a:miter lim="400000"/>
              </a:ln>
              <a:effectLst/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</a:pPr>
                <a:endParaRPr sz="2400">
                  <a:solidFill>
                    <a:srgbClr val="000000"/>
                  </a:solidFill>
                  <a:ea typeface="宋体" charset="-122"/>
                </a:endParaRPr>
              </a:p>
            </p:txBody>
          </p:sp>
          <p:sp>
            <p:nvSpPr>
              <p:cNvPr id="38" name="任意多边形: 形状 13"/>
              <p:cNvSpPr/>
              <p:nvPr/>
            </p:nvSpPr>
            <p:spPr>
              <a:xfrm rot="18870430">
                <a:off x="7910928" y="1778565"/>
                <a:ext cx="213007" cy="213005"/>
              </a:xfrm>
              <a:custGeom>
                <a:avLst/>
                <a:gdLst>
                  <a:gd name="connsiteX0" fmla="*/ 213007 w 213007"/>
                  <a:gd name="connsiteY0" fmla="*/ 70849 h 213005"/>
                  <a:gd name="connsiteX1" fmla="*/ 213007 w 213007"/>
                  <a:gd name="connsiteY1" fmla="*/ 134403 h 213005"/>
                  <a:gd name="connsiteX2" fmla="*/ 136185 w 213007"/>
                  <a:gd name="connsiteY2" fmla="*/ 134403 h 213005"/>
                  <a:gd name="connsiteX3" fmla="*/ 136185 w 213007"/>
                  <a:gd name="connsiteY3" fmla="*/ 213005 h 213005"/>
                  <a:gd name="connsiteX4" fmla="*/ 72631 w 213007"/>
                  <a:gd name="connsiteY4" fmla="*/ 213005 h 213005"/>
                  <a:gd name="connsiteX5" fmla="*/ 72631 w 213007"/>
                  <a:gd name="connsiteY5" fmla="*/ 134403 h 213005"/>
                  <a:gd name="connsiteX6" fmla="*/ 0 w 213007"/>
                  <a:gd name="connsiteY6" fmla="*/ 134403 h 213005"/>
                  <a:gd name="connsiteX7" fmla="*/ 0 w 213007"/>
                  <a:gd name="connsiteY7" fmla="*/ 70849 h 213005"/>
                  <a:gd name="connsiteX8" fmla="*/ 72631 w 213007"/>
                  <a:gd name="connsiteY8" fmla="*/ 70849 h 213005"/>
                  <a:gd name="connsiteX9" fmla="*/ 72631 w 213007"/>
                  <a:gd name="connsiteY9" fmla="*/ 0 h 213005"/>
                  <a:gd name="connsiteX10" fmla="*/ 136185 w 213007"/>
                  <a:gd name="connsiteY10" fmla="*/ 0 h 213005"/>
                  <a:gd name="connsiteX11" fmla="*/ 136185 w 213007"/>
                  <a:gd name="connsiteY11" fmla="*/ 70849 h 213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13007" h="213005">
                    <a:moveTo>
                      <a:pt x="213007" y="70849"/>
                    </a:moveTo>
                    <a:lnTo>
                      <a:pt x="213007" y="134403"/>
                    </a:lnTo>
                    <a:lnTo>
                      <a:pt x="136185" y="134403"/>
                    </a:lnTo>
                    <a:lnTo>
                      <a:pt x="136185" y="213005"/>
                    </a:lnTo>
                    <a:lnTo>
                      <a:pt x="72631" y="213005"/>
                    </a:lnTo>
                    <a:lnTo>
                      <a:pt x="72631" y="134403"/>
                    </a:lnTo>
                    <a:lnTo>
                      <a:pt x="0" y="134403"/>
                    </a:lnTo>
                    <a:lnTo>
                      <a:pt x="0" y="70849"/>
                    </a:lnTo>
                    <a:lnTo>
                      <a:pt x="72631" y="70849"/>
                    </a:lnTo>
                    <a:lnTo>
                      <a:pt x="72631" y="0"/>
                    </a:lnTo>
                    <a:lnTo>
                      <a:pt x="136185" y="0"/>
                    </a:lnTo>
                    <a:lnTo>
                      <a:pt x="136185" y="70849"/>
                    </a:lnTo>
                    <a:close/>
                  </a:path>
                </a:pathLst>
              </a:custGeom>
              <a:solidFill>
                <a:srgbClr val="C00000"/>
              </a:solidFill>
              <a:ln w="25400" cap="flat">
                <a:solidFill>
                  <a:srgbClr val="000000">
                    <a:alpha val="0"/>
                  </a:srgbClr>
                </a:solidFill>
                <a:prstDash val="solid"/>
                <a:miter lim="400000"/>
              </a:ln>
              <a:effectLst/>
            </p:spPr>
            <p:txBody>
              <a:bodyPr anchor="ctr"/>
              <a:lstStyle/>
              <a:p>
                <a:pPr algn="ctr" defTabSz="1219170" fontAlgn="base">
                  <a:spcBef>
                    <a:spcPct val="0"/>
                  </a:spcBef>
                  <a:spcAft>
                    <a:spcPct val="0"/>
                  </a:spcAft>
                </a:pPr>
                <a:endParaRPr sz="2400">
                  <a:solidFill>
                    <a:srgbClr val="000000"/>
                  </a:solidFill>
                  <a:ea typeface="宋体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430240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 dir="u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FEB13934-33AA-4516-A331-ADEE9B98FABA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b="1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  <a:ea typeface="+mn-ea"/>
                </a:rPr>
                <a:t>02</a:t>
              </a:r>
              <a:r>
                <a:rPr lang="zh-CN" altLang="en-US" sz="3600" b="1" dirty="0">
                  <a:solidFill>
                    <a:schemeClr val="bg1"/>
                  </a:solidFill>
                  <a:latin typeface="+mn-ea"/>
                  <a:ea typeface="+mn-ea"/>
                </a:rPr>
                <a:t>项目介绍</a:t>
              </a: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A6CD3A67-3E64-4DD2-923F-0F1A28C3A0FB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943" y="6084443"/>
            <a:ext cx="3136057" cy="77355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AC745B20-7165-47A9-B889-F78825CC7409}"/>
              </a:ext>
            </a:extLst>
          </p:cNvPr>
          <p:cNvGrpSpPr/>
          <p:nvPr/>
        </p:nvGrpSpPr>
        <p:grpSpPr>
          <a:xfrm>
            <a:off x="4963581" y="2100102"/>
            <a:ext cx="1539574" cy="1780510"/>
            <a:chOff x="5309021" y="2381859"/>
            <a:chExt cx="1025219" cy="1185661"/>
          </a:xfrm>
        </p:grpSpPr>
        <p:sp>
          <p:nvSpPr>
            <p:cNvPr id="7" name="Freeform 8"/>
            <p:cNvSpPr/>
            <p:nvPr/>
          </p:nvSpPr>
          <p:spPr bwMode="auto">
            <a:xfrm>
              <a:off x="5309021" y="2381859"/>
              <a:ext cx="1025219" cy="1185661"/>
            </a:xfrm>
            <a:custGeom>
              <a:avLst/>
              <a:gdLst>
                <a:gd name="T0" fmla="*/ 1130 w 2260"/>
                <a:gd name="T1" fmla="*/ 0 h 2610"/>
                <a:gd name="T2" fmla="*/ 1695 w 2260"/>
                <a:gd name="T3" fmla="*/ 326 h 2610"/>
                <a:gd name="T4" fmla="*/ 2260 w 2260"/>
                <a:gd name="T5" fmla="*/ 652 h 2610"/>
                <a:gd name="T6" fmla="*/ 2260 w 2260"/>
                <a:gd name="T7" fmla="*/ 1305 h 2610"/>
                <a:gd name="T8" fmla="*/ 2260 w 2260"/>
                <a:gd name="T9" fmla="*/ 1957 h 2610"/>
                <a:gd name="T10" fmla="*/ 1695 w 2260"/>
                <a:gd name="T11" fmla="*/ 2283 h 2610"/>
                <a:gd name="T12" fmla="*/ 1130 w 2260"/>
                <a:gd name="T13" fmla="*/ 2610 h 2610"/>
                <a:gd name="T14" fmla="*/ 565 w 2260"/>
                <a:gd name="T15" fmla="*/ 2283 h 2610"/>
                <a:gd name="T16" fmla="*/ 0 w 2260"/>
                <a:gd name="T17" fmla="*/ 1957 h 2610"/>
                <a:gd name="T18" fmla="*/ 0 w 2260"/>
                <a:gd name="T19" fmla="*/ 1305 h 2610"/>
                <a:gd name="T20" fmla="*/ 0 w 2260"/>
                <a:gd name="T21" fmla="*/ 652 h 2610"/>
                <a:gd name="T22" fmla="*/ 565 w 2260"/>
                <a:gd name="T23" fmla="*/ 326 h 2610"/>
                <a:gd name="T24" fmla="*/ 1130 w 2260"/>
                <a:gd name="T25" fmla="*/ 0 h 2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0" h="2610">
                  <a:moveTo>
                    <a:pt x="1130" y="0"/>
                  </a:moveTo>
                  <a:lnTo>
                    <a:pt x="1695" y="326"/>
                  </a:lnTo>
                  <a:lnTo>
                    <a:pt x="2260" y="652"/>
                  </a:lnTo>
                  <a:lnTo>
                    <a:pt x="2260" y="1305"/>
                  </a:lnTo>
                  <a:lnTo>
                    <a:pt x="2260" y="1957"/>
                  </a:lnTo>
                  <a:lnTo>
                    <a:pt x="1695" y="2283"/>
                  </a:lnTo>
                  <a:lnTo>
                    <a:pt x="1130" y="2610"/>
                  </a:lnTo>
                  <a:lnTo>
                    <a:pt x="565" y="2283"/>
                  </a:lnTo>
                  <a:lnTo>
                    <a:pt x="0" y="1957"/>
                  </a:lnTo>
                  <a:lnTo>
                    <a:pt x="0" y="1305"/>
                  </a:lnTo>
                  <a:lnTo>
                    <a:pt x="0" y="652"/>
                  </a:lnTo>
                  <a:lnTo>
                    <a:pt x="565" y="326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C00000"/>
            </a:solidFill>
            <a:ln w="19050">
              <a:noFill/>
            </a:ln>
            <a:effectLst/>
          </p:spPr>
          <p:txBody>
            <a:bodyPr vert="horz" wrap="square" lIns="68571" tIns="34285" rIns="68571" bIns="34285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" name="Freeform 14"/>
            <p:cNvSpPr>
              <a:spLocks noEditPoints="1"/>
            </p:cNvSpPr>
            <p:nvPr/>
          </p:nvSpPr>
          <p:spPr bwMode="auto">
            <a:xfrm>
              <a:off x="5655005" y="2697514"/>
              <a:ext cx="327928" cy="447732"/>
            </a:xfrm>
            <a:custGeom>
              <a:avLst/>
              <a:gdLst>
                <a:gd name="T0" fmla="*/ 95 w 723"/>
                <a:gd name="T1" fmla="*/ 160 h 986"/>
                <a:gd name="T2" fmla="*/ 80 w 723"/>
                <a:gd name="T3" fmla="*/ 986 h 986"/>
                <a:gd name="T4" fmla="*/ 723 w 723"/>
                <a:gd name="T5" fmla="*/ 242 h 986"/>
                <a:gd name="T6" fmla="*/ 668 w 723"/>
                <a:gd name="T7" fmla="*/ 260 h 986"/>
                <a:gd name="T8" fmla="*/ 83 w 723"/>
                <a:gd name="T9" fmla="*/ 929 h 986"/>
                <a:gd name="T10" fmla="*/ 313 w 723"/>
                <a:gd name="T11" fmla="*/ 105 h 986"/>
                <a:gd name="T12" fmla="*/ 410 w 723"/>
                <a:gd name="T13" fmla="*/ 105 h 986"/>
                <a:gd name="T14" fmla="*/ 360 w 723"/>
                <a:gd name="T15" fmla="*/ 157 h 986"/>
                <a:gd name="T16" fmla="*/ 253 w 723"/>
                <a:gd name="T17" fmla="*/ 107 h 986"/>
                <a:gd name="T18" fmla="*/ 133 w 723"/>
                <a:gd name="T19" fmla="*/ 250 h 986"/>
                <a:gd name="T20" fmla="*/ 590 w 723"/>
                <a:gd name="T21" fmla="*/ 250 h 986"/>
                <a:gd name="T22" fmla="*/ 470 w 723"/>
                <a:gd name="T23" fmla="*/ 107 h 986"/>
                <a:gd name="T24" fmla="*/ 253 w 723"/>
                <a:gd name="T25" fmla="*/ 107 h 986"/>
                <a:gd name="T26" fmla="*/ 255 w 723"/>
                <a:gd name="T27" fmla="*/ 749 h 986"/>
                <a:gd name="T28" fmla="*/ 175 w 723"/>
                <a:gd name="T29" fmla="*/ 771 h 986"/>
                <a:gd name="T30" fmla="*/ 158 w 723"/>
                <a:gd name="T31" fmla="*/ 789 h 986"/>
                <a:gd name="T32" fmla="*/ 255 w 723"/>
                <a:gd name="T33" fmla="*/ 796 h 986"/>
                <a:gd name="T34" fmla="*/ 153 w 723"/>
                <a:gd name="T35" fmla="*/ 846 h 986"/>
                <a:gd name="T36" fmla="*/ 280 w 723"/>
                <a:gd name="T37" fmla="*/ 784 h 986"/>
                <a:gd name="T38" fmla="*/ 280 w 723"/>
                <a:gd name="T39" fmla="*/ 744 h 986"/>
                <a:gd name="T40" fmla="*/ 128 w 723"/>
                <a:gd name="T41" fmla="*/ 751 h 986"/>
                <a:gd name="T42" fmla="*/ 248 w 723"/>
                <a:gd name="T43" fmla="*/ 879 h 986"/>
                <a:gd name="T44" fmla="*/ 248 w 723"/>
                <a:gd name="T45" fmla="*/ 387 h 986"/>
                <a:gd name="T46" fmla="*/ 175 w 723"/>
                <a:gd name="T47" fmla="*/ 409 h 986"/>
                <a:gd name="T48" fmla="*/ 200 w 723"/>
                <a:gd name="T49" fmla="*/ 474 h 986"/>
                <a:gd name="T50" fmla="*/ 153 w 723"/>
                <a:gd name="T51" fmla="*/ 492 h 986"/>
                <a:gd name="T52" fmla="*/ 248 w 723"/>
                <a:gd name="T53" fmla="*/ 362 h 986"/>
                <a:gd name="T54" fmla="*/ 128 w 723"/>
                <a:gd name="T55" fmla="*/ 489 h 986"/>
                <a:gd name="T56" fmla="*/ 279 w 723"/>
                <a:gd name="T57" fmla="*/ 416 h 986"/>
                <a:gd name="T58" fmla="*/ 278 w 723"/>
                <a:gd name="T59" fmla="*/ 382 h 986"/>
                <a:gd name="T60" fmla="*/ 255 w 723"/>
                <a:gd name="T61" fmla="*/ 582 h 986"/>
                <a:gd name="T62" fmla="*/ 158 w 723"/>
                <a:gd name="T63" fmla="*/ 607 h 986"/>
                <a:gd name="T64" fmla="*/ 255 w 723"/>
                <a:gd name="T65" fmla="*/ 672 h 986"/>
                <a:gd name="T66" fmla="*/ 280 w 723"/>
                <a:gd name="T67" fmla="*/ 563 h 986"/>
                <a:gd name="T68" fmla="*/ 128 w 723"/>
                <a:gd name="T69" fmla="*/ 569 h 986"/>
                <a:gd name="T70" fmla="*/ 255 w 723"/>
                <a:gd name="T71" fmla="*/ 696 h 986"/>
                <a:gd name="T72" fmla="*/ 334 w 723"/>
                <a:gd name="T73" fmla="*/ 538 h 986"/>
                <a:gd name="T74" fmla="*/ 378 w 723"/>
                <a:gd name="T75" fmla="*/ 836 h 986"/>
                <a:gd name="T76" fmla="*/ 580 w 723"/>
                <a:gd name="T77" fmla="*/ 774 h 986"/>
                <a:gd name="T78" fmla="*/ 370 w 723"/>
                <a:gd name="T79" fmla="*/ 829 h 986"/>
                <a:gd name="T80" fmla="*/ 580 w 723"/>
                <a:gd name="T81" fmla="*/ 587 h 986"/>
                <a:gd name="T82" fmla="*/ 370 w 723"/>
                <a:gd name="T83" fmla="*/ 474 h 986"/>
                <a:gd name="T84" fmla="*/ 370 w 723"/>
                <a:gd name="T85" fmla="*/ 407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723" h="986">
                  <a:moveTo>
                    <a:pt x="55" y="260"/>
                  </a:moveTo>
                  <a:cubicBezTo>
                    <a:pt x="55" y="232"/>
                    <a:pt x="68" y="218"/>
                    <a:pt x="95" y="217"/>
                  </a:cubicBezTo>
                  <a:lnTo>
                    <a:pt x="95" y="160"/>
                  </a:lnTo>
                  <a:cubicBezTo>
                    <a:pt x="45" y="161"/>
                    <a:pt x="0" y="193"/>
                    <a:pt x="0" y="242"/>
                  </a:cubicBezTo>
                  <a:lnTo>
                    <a:pt x="0" y="906"/>
                  </a:lnTo>
                  <a:cubicBezTo>
                    <a:pt x="0" y="947"/>
                    <a:pt x="40" y="986"/>
                    <a:pt x="80" y="986"/>
                  </a:cubicBezTo>
                  <a:lnTo>
                    <a:pt x="643" y="986"/>
                  </a:lnTo>
                  <a:cubicBezTo>
                    <a:pt x="683" y="986"/>
                    <a:pt x="723" y="947"/>
                    <a:pt x="723" y="906"/>
                  </a:cubicBezTo>
                  <a:lnTo>
                    <a:pt x="723" y="242"/>
                  </a:lnTo>
                  <a:cubicBezTo>
                    <a:pt x="723" y="193"/>
                    <a:pt x="678" y="161"/>
                    <a:pt x="628" y="160"/>
                  </a:cubicBezTo>
                  <a:lnTo>
                    <a:pt x="628" y="217"/>
                  </a:lnTo>
                  <a:cubicBezTo>
                    <a:pt x="655" y="218"/>
                    <a:pt x="668" y="232"/>
                    <a:pt x="668" y="260"/>
                  </a:cubicBezTo>
                  <a:lnTo>
                    <a:pt x="668" y="889"/>
                  </a:lnTo>
                  <a:cubicBezTo>
                    <a:pt x="668" y="908"/>
                    <a:pt x="659" y="929"/>
                    <a:pt x="640" y="929"/>
                  </a:cubicBezTo>
                  <a:lnTo>
                    <a:pt x="83" y="929"/>
                  </a:lnTo>
                  <a:cubicBezTo>
                    <a:pt x="61" y="929"/>
                    <a:pt x="55" y="906"/>
                    <a:pt x="55" y="884"/>
                  </a:cubicBezTo>
                  <a:lnTo>
                    <a:pt x="55" y="260"/>
                  </a:lnTo>
                  <a:close/>
                  <a:moveTo>
                    <a:pt x="313" y="105"/>
                  </a:moveTo>
                  <a:cubicBezTo>
                    <a:pt x="313" y="82"/>
                    <a:pt x="335" y="60"/>
                    <a:pt x="358" y="60"/>
                  </a:cubicBezTo>
                  <a:lnTo>
                    <a:pt x="365" y="60"/>
                  </a:lnTo>
                  <a:cubicBezTo>
                    <a:pt x="388" y="60"/>
                    <a:pt x="410" y="82"/>
                    <a:pt x="410" y="105"/>
                  </a:cubicBezTo>
                  <a:lnTo>
                    <a:pt x="410" y="110"/>
                  </a:lnTo>
                  <a:cubicBezTo>
                    <a:pt x="410" y="135"/>
                    <a:pt x="388" y="157"/>
                    <a:pt x="363" y="157"/>
                  </a:cubicBezTo>
                  <a:lnTo>
                    <a:pt x="360" y="157"/>
                  </a:lnTo>
                  <a:cubicBezTo>
                    <a:pt x="335" y="157"/>
                    <a:pt x="313" y="135"/>
                    <a:pt x="313" y="110"/>
                  </a:cubicBezTo>
                  <a:lnTo>
                    <a:pt x="313" y="105"/>
                  </a:lnTo>
                  <a:close/>
                  <a:moveTo>
                    <a:pt x="253" y="107"/>
                  </a:moveTo>
                  <a:lnTo>
                    <a:pt x="173" y="107"/>
                  </a:lnTo>
                  <a:cubicBezTo>
                    <a:pt x="145" y="107"/>
                    <a:pt x="133" y="120"/>
                    <a:pt x="133" y="147"/>
                  </a:cubicBezTo>
                  <a:lnTo>
                    <a:pt x="133" y="250"/>
                  </a:lnTo>
                  <a:cubicBezTo>
                    <a:pt x="133" y="267"/>
                    <a:pt x="144" y="285"/>
                    <a:pt x="160" y="285"/>
                  </a:cubicBezTo>
                  <a:lnTo>
                    <a:pt x="563" y="285"/>
                  </a:lnTo>
                  <a:cubicBezTo>
                    <a:pt x="579" y="285"/>
                    <a:pt x="590" y="267"/>
                    <a:pt x="590" y="250"/>
                  </a:cubicBezTo>
                  <a:lnTo>
                    <a:pt x="590" y="147"/>
                  </a:lnTo>
                  <a:cubicBezTo>
                    <a:pt x="590" y="120"/>
                    <a:pt x="578" y="107"/>
                    <a:pt x="550" y="107"/>
                  </a:cubicBezTo>
                  <a:lnTo>
                    <a:pt x="470" y="107"/>
                  </a:lnTo>
                  <a:cubicBezTo>
                    <a:pt x="470" y="52"/>
                    <a:pt x="423" y="0"/>
                    <a:pt x="370" y="0"/>
                  </a:cubicBezTo>
                  <a:lnTo>
                    <a:pt x="353" y="0"/>
                  </a:lnTo>
                  <a:cubicBezTo>
                    <a:pt x="300" y="0"/>
                    <a:pt x="253" y="52"/>
                    <a:pt x="253" y="107"/>
                  </a:cubicBezTo>
                  <a:close/>
                  <a:moveTo>
                    <a:pt x="153" y="756"/>
                  </a:moveTo>
                  <a:cubicBezTo>
                    <a:pt x="153" y="751"/>
                    <a:pt x="154" y="749"/>
                    <a:pt x="160" y="749"/>
                  </a:cubicBezTo>
                  <a:lnTo>
                    <a:pt x="255" y="749"/>
                  </a:lnTo>
                  <a:lnTo>
                    <a:pt x="255" y="756"/>
                  </a:lnTo>
                  <a:cubicBezTo>
                    <a:pt x="255" y="764"/>
                    <a:pt x="216" y="787"/>
                    <a:pt x="208" y="791"/>
                  </a:cubicBezTo>
                  <a:cubicBezTo>
                    <a:pt x="201" y="786"/>
                    <a:pt x="186" y="771"/>
                    <a:pt x="175" y="771"/>
                  </a:cubicBezTo>
                  <a:lnTo>
                    <a:pt x="173" y="771"/>
                  </a:lnTo>
                  <a:cubicBezTo>
                    <a:pt x="167" y="771"/>
                    <a:pt x="158" y="780"/>
                    <a:pt x="158" y="786"/>
                  </a:cubicBezTo>
                  <a:lnTo>
                    <a:pt x="158" y="789"/>
                  </a:lnTo>
                  <a:cubicBezTo>
                    <a:pt x="158" y="795"/>
                    <a:pt x="193" y="834"/>
                    <a:pt x="200" y="834"/>
                  </a:cubicBezTo>
                  <a:lnTo>
                    <a:pt x="203" y="834"/>
                  </a:lnTo>
                  <a:cubicBezTo>
                    <a:pt x="208" y="834"/>
                    <a:pt x="247" y="802"/>
                    <a:pt x="255" y="796"/>
                  </a:cubicBezTo>
                  <a:cubicBezTo>
                    <a:pt x="255" y="810"/>
                    <a:pt x="261" y="854"/>
                    <a:pt x="248" y="854"/>
                  </a:cubicBezTo>
                  <a:lnTo>
                    <a:pt x="160" y="854"/>
                  </a:lnTo>
                  <a:cubicBezTo>
                    <a:pt x="154" y="854"/>
                    <a:pt x="153" y="852"/>
                    <a:pt x="153" y="846"/>
                  </a:cubicBezTo>
                  <a:lnTo>
                    <a:pt x="153" y="756"/>
                  </a:lnTo>
                  <a:close/>
                  <a:moveTo>
                    <a:pt x="248" y="879"/>
                  </a:moveTo>
                  <a:cubicBezTo>
                    <a:pt x="295" y="879"/>
                    <a:pt x="277" y="827"/>
                    <a:pt x="280" y="784"/>
                  </a:cubicBezTo>
                  <a:cubicBezTo>
                    <a:pt x="282" y="762"/>
                    <a:pt x="337" y="742"/>
                    <a:pt x="343" y="721"/>
                  </a:cubicBezTo>
                  <a:lnTo>
                    <a:pt x="335" y="721"/>
                  </a:lnTo>
                  <a:cubicBezTo>
                    <a:pt x="318" y="721"/>
                    <a:pt x="293" y="737"/>
                    <a:pt x="280" y="744"/>
                  </a:cubicBezTo>
                  <a:cubicBezTo>
                    <a:pt x="274" y="735"/>
                    <a:pt x="268" y="724"/>
                    <a:pt x="253" y="724"/>
                  </a:cubicBezTo>
                  <a:lnTo>
                    <a:pt x="155" y="724"/>
                  </a:lnTo>
                  <a:cubicBezTo>
                    <a:pt x="141" y="724"/>
                    <a:pt x="128" y="737"/>
                    <a:pt x="128" y="751"/>
                  </a:cubicBezTo>
                  <a:lnTo>
                    <a:pt x="128" y="851"/>
                  </a:lnTo>
                  <a:cubicBezTo>
                    <a:pt x="128" y="868"/>
                    <a:pt x="143" y="879"/>
                    <a:pt x="160" y="879"/>
                  </a:cubicBezTo>
                  <a:lnTo>
                    <a:pt x="248" y="879"/>
                  </a:lnTo>
                  <a:close/>
                  <a:moveTo>
                    <a:pt x="153" y="394"/>
                  </a:moveTo>
                  <a:cubicBezTo>
                    <a:pt x="153" y="389"/>
                    <a:pt x="154" y="387"/>
                    <a:pt x="160" y="387"/>
                  </a:cubicBezTo>
                  <a:lnTo>
                    <a:pt x="248" y="387"/>
                  </a:lnTo>
                  <a:cubicBezTo>
                    <a:pt x="253" y="387"/>
                    <a:pt x="255" y="389"/>
                    <a:pt x="255" y="394"/>
                  </a:cubicBezTo>
                  <a:cubicBezTo>
                    <a:pt x="255" y="401"/>
                    <a:pt x="213" y="429"/>
                    <a:pt x="208" y="429"/>
                  </a:cubicBezTo>
                  <a:cubicBezTo>
                    <a:pt x="203" y="429"/>
                    <a:pt x="190" y="409"/>
                    <a:pt x="175" y="409"/>
                  </a:cubicBezTo>
                  <a:cubicBezTo>
                    <a:pt x="168" y="409"/>
                    <a:pt x="158" y="417"/>
                    <a:pt x="158" y="424"/>
                  </a:cubicBezTo>
                  <a:lnTo>
                    <a:pt x="158" y="427"/>
                  </a:lnTo>
                  <a:cubicBezTo>
                    <a:pt x="158" y="437"/>
                    <a:pt x="192" y="470"/>
                    <a:pt x="200" y="474"/>
                  </a:cubicBezTo>
                  <a:lnTo>
                    <a:pt x="255" y="434"/>
                  </a:lnTo>
                  <a:lnTo>
                    <a:pt x="255" y="492"/>
                  </a:lnTo>
                  <a:lnTo>
                    <a:pt x="153" y="492"/>
                  </a:lnTo>
                  <a:lnTo>
                    <a:pt x="153" y="394"/>
                  </a:lnTo>
                  <a:close/>
                  <a:moveTo>
                    <a:pt x="278" y="382"/>
                  </a:moveTo>
                  <a:cubicBezTo>
                    <a:pt x="275" y="369"/>
                    <a:pt x="264" y="362"/>
                    <a:pt x="248" y="362"/>
                  </a:cubicBezTo>
                  <a:lnTo>
                    <a:pt x="160" y="362"/>
                  </a:lnTo>
                  <a:cubicBezTo>
                    <a:pt x="143" y="362"/>
                    <a:pt x="128" y="373"/>
                    <a:pt x="128" y="390"/>
                  </a:cubicBezTo>
                  <a:lnTo>
                    <a:pt x="128" y="489"/>
                  </a:lnTo>
                  <a:cubicBezTo>
                    <a:pt x="128" y="504"/>
                    <a:pt x="141" y="517"/>
                    <a:pt x="155" y="517"/>
                  </a:cubicBezTo>
                  <a:lnTo>
                    <a:pt x="253" y="517"/>
                  </a:lnTo>
                  <a:cubicBezTo>
                    <a:pt x="292" y="517"/>
                    <a:pt x="280" y="455"/>
                    <a:pt x="279" y="416"/>
                  </a:cubicBezTo>
                  <a:lnTo>
                    <a:pt x="343" y="362"/>
                  </a:lnTo>
                  <a:cubicBezTo>
                    <a:pt x="343" y="362"/>
                    <a:pt x="338" y="360"/>
                    <a:pt x="338" y="360"/>
                  </a:cubicBezTo>
                  <a:cubicBezTo>
                    <a:pt x="313" y="360"/>
                    <a:pt x="293" y="381"/>
                    <a:pt x="278" y="382"/>
                  </a:cubicBezTo>
                  <a:close/>
                  <a:moveTo>
                    <a:pt x="153" y="569"/>
                  </a:moveTo>
                  <a:lnTo>
                    <a:pt x="255" y="569"/>
                  </a:lnTo>
                  <a:lnTo>
                    <a:pt x="255" y="582"/>
                  </a:lnTo>
                  <a:lnTo>
                    <a:pt x="208" y="612"/>
                  </a:lnTo>
                  <a:lnTo>
                    <a:pt x="176" y="588"/>
                  </a:lnTo>
                  <a:cubicBezTo>
                    <a:pt x="168" y="593"/>
                    <a:pt x="158" y="595"/>
                    <a:pt x="158" y="607"/>
                  </a:cubicBezTo>
                  <a:cubicBezTo>
                    <a:pt x="158" y="614"/>
                    <a:pt x="193" y="654"/>
                    <a:pt x="200" y="654"/>
                  </a:cubicBezTo>
                  <a:cubicBezTo>
                    <a:pt x="212" y="654"/>
                    <a:pt x="242" y="620"/>
                    <a:pt x="255" y="617"/>
                  </a:cubicBezTo>
                  <a:lnTo>
                    <a:pt x="255" y="672"/>
                  </a:lnTo>
                  <a:lnTo>
                    <a:pt x="153" y="672"/>
                  </a:lnTo>
                  <a:lnTo>
                    <a:pt x="153" y="569"/>
                  </a:lnTo>
                  <a:close/>
                  <a:moveTo>
                    <a:pt x="280" y="563"/>
                  </a:moveTo>
                  <a:cubicBezTo>
                    <a:pt x="275" y="555"/>
                    <a:pt x="269" y="544"/>
                    <a:pt x="255" y="544"/>
                  </a:cubicBezTo>
                  <a:lnTo>
                    <a:pt x="153" y="544"/>
                  </a:lnTo>
                  <a:cubicBezTo>
                    <a:pt x="140" y="544"/>
                    <a:pt x="128" y="557"/>
                    <a:pt x="128" y="569"/>
                  </a:cubicBezTo>
                  <a:lnTo>
                    <a:pt x="128" y="672"/>
                  </a:lnTo>
                  <a:cubicBezTo>
                    <a:pt x="128" y="684"/>
                    <a:pt x="140" y="696"/>
                    <a:pt x="153" y="696"/>
                  </a:cubicBezTo>
                  <a:lnTo>
                    <a:pt x="255" y="696"/>
                  </a:lnTo>
                  <a:cubicBezTo>
                    <a:pt x="291" y="696"/>
                    <a:pt x="280" y="632"/>
                    <a:pt x="279" y="596"/>
                  </a:cubicBezTo>
                  <a:lnTo>
                    <a:pt x="343" y="542"/>
                  </a:lnTo>
                  <a:lnTo>
                    <a:pt x="334" y="538"/>
                  </a:lnTo>
                  <a:lnTo>
                    <a:pt x="280" y="563"/>
                  </a:lnTo>
                  <a:close/>
                  <a:moveTo>
                    <a:pt x="370" y="829"/>
                  </a:moveTo>
                  <a:cubicBezTo>
                    <a:pt x="370" y="834"/>
                    <a:pt x="372" y="836"/>
                    <a:pt x="378" y="836"/>
                  </a:cubicBezTo>
                  <a:lnTo>
                    <a:pt x="573" y="836"/>
                  </a:lnTo>
                  <a:cubicBezTo>
                    <a:pt x="579" y="836"/>
                    <a:pt x="580" y="834"/>
                    <a:pt x="580" y="829"/>
                  </a:cubicBezTo>
                  <a:lnTo>
                    <a:pt x="580" y="774"/>
                  </a:lnTo>
                  <a:cubicBezTo>
                    <a:pt x="580" y="768"/>
                    <a:pt x="579" y="766"/>
                    <a:pt x="573" y="766"/>
                  </a:cubicBezTo>
                  <a:lnTo>
                    <a:pt x="370" y="766"/>
                  </a:lnTo>
                  <a:lnTo>
                    <a:pt x="370" y="829"/>
                  </a:lnTo>
                  <a:close/>
                  <a:moveTo>
                    <a:pt x="370" y="654"/>
                  </a:moveTo>
                  <a:lnTo>
                    <a:pt x="580" y="654"/>
                  </a:lnTo>
                  <a:lnTo>
                    <a:pt x="580" y="587"/>
                  </a:lnTo>
                  <a:lnTo>
                    <a:pt x="370" y="587"/>
                  </a:lnTo>
                  <a:lnTo>
                    <a:pt x="370" y="654"/>
                  </a:lnTo>
                  <a:close/>
                  <a:moveTo>
                    <a:pt x="370" y="474"/>
                  </a:moveTo>
                  <a:lnTo>
                    <a:pt x="523" y="474"/>
                  </a:lnTo>
                  <a:lnTo>
                    <a:pt x="523" y="407"/>
                  </a:lnTo>
                  <a:lnTo>
                    <a:pt x="370" y="407"/>
                  </a:lnTo>
                  <a:lnTo>
                    <a:pt x="370" y="47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68571" tIns="34285" rIns="68571" bIns="34285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516C5D52-1A57-47A7-8B74-7E81E015240B}"/>
              </a:ext>
            </a:extLst>
          </p:cNvPr>
          <p:cNvGrpSpPr/>
          <p:nvPr/>
        </p:nvGrpSpPr>
        <p:grpSpPr>
          <a:xfrm>
            <a:off x="4189797" y="3511120"/>
            <a:ext cx="1539574" cy="1780510"/>
            <a:chOff x="4754960" y="3327704"/>
            <a:chExt cx="1025219" cy="1185661"/>
          </a:xfrm>
        </p:grpSpPr>
        <p:sp>
          <p:nvSpPr>
            <p:cNvPr id="10" name="Freeform 8"/>
            <p:cNvSpPr/>
            <p:nvPr/>
          </p:nvSpPr>
          <p:spPr bwMode="auto">
            <a:xfrm>
              <a:off x="4754960" y="3327704"/>
              <a:ext cx="1025219" cy="1185661"/>
            </a:xfrm>
            <a:custGeom>
              <a:avLst/>
              <a:gdLst>
                <a:gd name="T0" fmla="*/ 1130 w 2260"/>
                <a:gd name="T1" fmla="*/ 0 h 2610"/>
                <a:gd name="T2" fmla="*/ 1695 w 2260"/>
                <a:gd name="T3" fmla="*/ 326 h 2610"/>
                <a:gd name="T4" fmla="*/ 2260 w 2260"/>
                <a:gd name="T5" fmla="*/ 652 h 2610"/>
                <a:gd name="T6" fmla="*/ 2260 w 2260"/>
                <a:gd name="T7" fmla="*/ 1305 h 2610"/>
                <a:gd name="T8" fmla="*/ 2260 w 2260"/>
                <a:gd name="T9" fmla="*/ 1957 h 2610"/>
                <a:gd name="T10" fmla="*/ 1695 w 2260"/>
                <a:gd name="T11" fmla="*/ 2283 h 2610"/>
                <a:gd name="T12" fmla="*/ 1130 w 2260"/>
                <a:gd name="T13" fmla="*/ 2610 h 2610"/>
                <a:gd name="T14" fmla="*/ 565 w 2260"/>
                <a:gd name="T15" fmla="*/ 2283 h 2610"/>
                <a:gd name="T16" fmla="*/ 0 w 2260"/>
                <a:gd name="T17" fmla="*/ 1957 h 2610"/>
                <a:gd name="T18" fmla="*/ 0 w 2260"/>
                <a:gd name="T19" fmla="*/ 1305 h 2610"/>
                <a:gd name="T20" fmla="*/ 0 w 2260"/>
                <a:gd name="T21" fmla="*/ 652 h 2610"/>
                <a:gd name="T22" fmla="*/ 565 w 2260"/>
                <a:gd name="T23" fmla="*/ 326 h 2610"/>
                <a:gd name="T24" fmla="*/ 1130 w 2260"/>
                <a:gd name="T25" fmla="*/ 0 h 2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0" h="2610">
                  <a:moveTo>
                    <a:pt x="1130" y="0"/>
                  </a:moveTo>
                  <a:lnTo>
                    <a:pt x="1695" y="326"/>
                  </a:lnTo>
                  <a:lnTo>
                    <a:pt x="2260" y="652"/>
                  </a:lnTo>
                  <a:lnTo>
                    <a:pt x="2260" y="1305"/>
                  </a:lnTo>
                  <a:lnTo>
                    <a:pt x="2260" y="1957"/>
                  </a:lnTo>
                  <a:lnTo>
                    <a:pt x="1695" y="2283"/>
                  </a:lnTo>
                  <a:lnTo>
                    <a:pt x="1130" y="2610"/>
                  </a:lnTo>
                  <a:lnTo>
                    <a:pt x="565" y="2283"/>
                  </a:lnTo>
                  <a:lnTo>
                    <a:pt x="0" y="1957"/>
                  </a:lnTo>
                  <a:lnTo>
                    <a:pt x="0" y="1305"/>
                  </a:lnTo>
                  <a:lnTo>
                    <a:pt x="0" y="652"/>
                  </a:lnTo>
                  <a:lnTo>
                    <a:pt x="565" y="326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9050">
              <a:noFill/>
            </a:ln>
            <a:effectLst/>
          </p:spPr>
          <p:txBody>
            <a:bodyPr vert="horz" wrap="square" lIns="68571" tIns="34285" rIns="68571" bIns="34285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5063754" y="3698542"/>
              <a:ext cx="348221" cy="380748"/>
              <a:chOff x="697828" y="4453123"/>
              <a:chExt cx="229831" cy="251300"/>
            </a:xfrm>
            <a:solidFill>
              <a:schemeClr val="bg1"/>
            </a:solidFill>
            <a:effectLst/>
          </p:grpSpPr>
          <p:sp>
            <p:nvSpPr>
              <p:cNvPr id="14" name="Freeform 665"/>
              <p:cNvSpPr/>
              <p:nvPr/>
            </p:nvSpPr>
            <p:spPr bwMode="auto">
              <a:xfrm>
                <a:off x="697828" y="4453123"/>
                <a:ext cx="229831" cy="177458"/>
              </a:xfrm>
              <a:custGeom>
                <a:avLst/>
                <a:gdLst>
                  <a:gd name="T0" fmla="*/ 179 w 193"/>
                  <a:gd name="T1" fmla="*/ 54 h 149"/>
                  <a:gd name="T2" fmla="*/ 193 w 193"/>
                  <a:gd name="T3" fmla="*/ 0 h 149"/>
                  <a:gd name="T4" fmla="*/ 138 w 193"/>
                  <a:gd name="T5" fmla="*/ 13 h 149"/>
                  <a:gd name="T6" fmla="*/ 152 w 193"/>
                  <a:gd name="T7" fmla="*/ 27 h 149"/>
                  <a:gd name="T8" fmla="*/ 99 w 193"/>
                  <a:gd name="T9" fmla="*/ 79 h 149"/>
                  <a:gd name="T10" fmla="*/ 77 w 193"/>
                  <a:gd name="T11" fmla="*/ 57 h 149"/>
                  <a:gd name="T12" fmla="*/ 0 w 193"/>
                  <a:gd name="T13" fmla="*/ 134 h 149"/>
                  <a:gd name="T14" fmla="*/ 15 w 193"/>
                  <a:gd name="T15" fmla="*/ 149 h 149"/>
                  <a:gd name="T16" fmla="*/ 15 w 193"/>
                  <a:gd name="T17" fmla="*/ 149 h 149"/>
                  <a:gd name="T18" fmla="*/ 77 w 193"/>
                  <a:gd name="T19" fmla="*/ 87 h 149"/>
                  <a:gd name="T20" fmla="*/ 99 w 193"/>
                  <a:gd name="T21" fmla="*/ 108 h 149"/>
                  <a:gd name="T22" fmla="*/ 167 w 193"/>
                  <a:gd name="T23" fmla="*/ 41 h 149"/>
                  <a:gd name="T24" fmla="*/ 179 w 193"/>
                  <a:gd name="T25" fmla="*/ 54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93" h="149">
                    <a:moveTo>
                      <a:pt x="179" y="54"/>
                    </a:moveTo>
                    <a:lnTo>
                      <a:pt x="193" y="0"/>
                    </a:lnTo>
                    <a:lnTo>
                      <a:pt x="138" y="13"/>
                    </a:lnTo>
                    <a:lnTo>
                      <a:pt x="152" y="27"/>
                    </a:lnTo>
                    <a:lnTo>
                      <a:pt x="99" y="79"/>
                    </a:lnTo>
                    <a:lnTo>
                      <a:pt x="77" y="57"/>
                    </a:lnTo>
                    <a:lnTo>
                      <a:pt x="0" y="134"/>
                    </a:lnTo>
                    <a:lnTo>
                      <a:pt x="15" y="149"/>
                    </a:lnTo>
                    <a:lnTo>
                      <a:pt x="15" y="149"/>
                    </a:lnTo>
                    <a:lnTo>
                      <a:pt x="77" y="87"/>
                    </a:lnTo>
                    <a:lnTo>
                      <a:pt x="99" y="108"/>
                    </a:lnTo>
                    <a:lnTo>
                      <a:pt x="167" y="41"/>
                    </a:lnTo>
                    <a:lnTo>
                      <a:pt x="179" y="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9" tIns="34295" rIns="68589" bIns="34295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Rectangle 666"/>
              <p:cNvSpPr>
                <a:spLocks noChangeArrowheads="1"/>
              </p:cNvSpPr>
              <p:nvPr/>
            </p:nvSpPr>
            <p:spPr bwMode="auto">
              <a:xfrm>
                <a:off x="718073" y="4643682"/>
                <a:ext cx="33343" cy="6074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68589" tIns="34295" rIns="68589" bIns="34295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Rectangle 667"/>
              <p:cNvSpPr>
                <a:spLocks noChangeArrowheads="1"/>
              </p:cNvSpPr>
              <p:nvPr/>
            </p:nvSpPr>
            <p:spPr bwMode="auto">
              <a:xfrm>
                <a:off x="772851" y="4613906"/>
                <a:ext cx="33343" cy="9051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68589" tIns="34295" rIns="68589" bIns="34295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Rectangle 668"/>
              <p:cNvSpPr>
                <a:spLocks noChangeArrowheads="1"/>
              </p:cNvSpPr>
              <p:nvPr/>
            </p:nvSpPr>
            <p:spPr bwMode="auto">
              <a:xfrm>
                <a:off x="828820" y="4584131"/>
                <a:ext cx="33343" cy="120291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68589" tIns="34295" rIns="68589" bIns="34295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Rectangle 669"/>
              <p:cNvSpPr>
                <a:spLocks noChangeArrowheads="1"/>
              </p:cNvSpPr>
              <p:nvPr/>
            </p:nvSpPr>
            <p:spPr bwMode="auto">
              <a:xfrm>
                <a:off x="883598" y="4554357"/>
                <a:ext cx="33343" cy="15006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68589" tIns="34295" rIns="68589" bIns="34295" numCol="1" anchor="t" anchorCtr="0" compatLnSpc="1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86930F3A-2CFE-4C1B-A788-F2FCE38CC3A5}"/>
              </a:ext>
            </a:extLst>
          </p:cNvPr>
          <p:cNvGrpSpPr/>
          <p:nvPr/>
        </p:nvGrpSpPr>
        <p:grpSpPr>
          <a:xfrm>
            <a:off x="6565301" y="2108150"/>
            <a:ext cx="1539574" cy="1780510"/>
            <a:chOff x="6411822" y="2381859"/>
            <a:chExt cx="1025219" cy="1185661"/>
          </a:xfrm>
        </p:grpSpPr>
        <p:sp>
          <p:nvSpPr>
            <p:cNvPr id="8" name="Freeform 8"/>
            <p:cNvSpPr/>
            <p:nvPr/>
          </p:nvSpPr>
          <p:spPr bwMode="auto">
            <a:xfrm>
              <a:off x="6411822" y="2381859"/>
              <a:ext cx="1025219" cy="1185661"/>
            </a:xfrm>
            <a:custGeom>
              <a:avLst/>
              <a:gdLst>
                <a:gd name="T0" fmla="*/ 1130 w 2260"/>
                <a:gd name="T1" fmla="*/ 0 h 2610"/>
                <a:gd name="T2" fmla="*/ 1695 w 2260"/>
                <a:gd name="T3" fmla="*/ 326 h 2610"/>
                <a:gd name="T4" fmla="*/ 2260 w 2260"/>
                <a:gd name="T5" fmla="*/ 652 h 2610"/>
                <a:gd name="T6" fmla="*/ 2260 w 2260"/>
                <a:gd name="T7" fmla="*/ 1305 h 2610"/>
                <a:gd name="T8" fmla="*/ 2260 w 2260"/>
                <a:gd name="T9" fmla="*/ 1957 h 2610"/>
                <a:gd name="T10" fmla="*/ 1695 w 2260"/>
                <a:gd name="T11" fmla="*/ 2283 h 2610"/>
                <a:gd name="T12" fmla="*/ 1130 w 2260"/>
                <a:gd name="T13" fmla="*/ 2610 h 2610"/>
                <a:gd name="T14" fmla="*/ 565 w 2260"/>
                <a:gd name="T15" fmla="*/ 2283 h 2610"/>
                <a:gd name="T16" fmla="*/ 0 w 2260"/>
                <a:gd name="T17" fmla="*/ 1957 h 2610"/>
                <a:gd name="T18" fmla="*/ 0 w 2260"/>
                <a:gd name="T19" fmla="*/ 1305 h 2610"/>
                <a:gd name="T20" fmla="*/ 0 w 2260"/>
                <a:gd name="T21" fmla="*/ 652 h 2610"/>
                <a:gd name="T22" fmla="*/ 565 w 2260"/>
                <a:gd name="T23" fmla="*/ 326 h 2610"/>
                <a:gd name="T24" fmla="*/ 1130 w 2260"/>
                <a:gd name="T25" fmla="*/ 0 h 2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0" h="2610">
                  <a:moveTo>
                    <a:pt x="1130" y="0"/>
                  </a:moveTo>
                  <a:lnTo>
                    <a:pt x="1695" y="326"/>
                  </a:lnTo>
                  <a:lnTo>
                    <a:pt x="2260" y="652"/>
                  </a:lnTo>
                  <a:lnTo>
                    <a:pt x="2260" y="1305"/>
                  </a:lnTo>
                  <a:lnTo>
                    <a:pt x="2260" y="1957"/>
                  </a:lnTo>
                  <a:lnTo>
                    <a:pt x="1695" y="2283"/>
                  </a:lnTo>
                  <a:lnTo>
                    <a:pt x="1130" y="2610"/>
                  </a:lnTo>
                  <a:lnTo>
                    <a:pt x="565" y="2283"/>
                  </a:lnTo>
                  <a:lnTo>
                    <a:pt x="0" y="1957"/>
                  </a:lnTo>
                  <a:lnTo>
                    <a:pt x="0" y="1305"/>
                  </a:lnTo>
                  <a:lnTo>
                    <a:pt x="0" y="652"/>
                  </a:lnTo>
                  <a:lnTo>
                    <a:pt x="565" y="326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 w="19050">
              <a:noFill/>
            </a:ln>
            <a:effectLst/>
          </p:spPr>
          <p:txBody>
            <a:bodyPr vert="horz" wrap="square" lIns="68571" tIns="34285" rIns="68571" bIns="34285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" name="Freeform 5"/>
            <p:cNvSpPr>
              <a:spLocks noEditPoints="1"/>
            </p:cNvSpPr>
            <p:nvPr/>
          </p:nvSpPr>
          <p:spPr bwMode="auto">
            <a:xfrm>
              <a:off x="6704219" y="2819196"/>
              <a:ext cx="440424" cy="310986"/>
            </a:xfrm>
            <a:custGeom>
              <a:avLst/>
              <a:gdLst>
                <a:gd name="T0" fmla="*/ 218 w 219"/>
                <a:gd name="T1" fmla="*/ 117 h 154"/>
                <a:gd name="T2" fmla="*/ 219 w 219"/>
                <a:gd name="T3" fmla="*/ 118 h 154"/>
                <a:gd name="T4" fmla="*/ 218 w 219"/>
                <a:gd name="T5" fmla="*/ 119 h 154"/>
                <a:gd name="T6" fmla="*/ 174 w 219"/>
                <a:gd name="T7" fmla="*/ 153 h 154"/>
                <a:gd name="T8" fmla="*/ 172 w 219"/>
                <a:gd name="T9" fmla="*/ 153 h 154"/>
                <a:gd name="T10" fmla="*/ 171 w 219"/>
                <a:gd name="T11" fmla="*/ 151 h 154"/>
                <a:gd name="T12" fmla="*/ 179 w 219"/>
                <a:gd name="T13" fmla="*/ 133 h 154"/>
                <a:gd name="T14" fmla="*/ 113 w 219"/>
                <a:gd name="T15" fmla="*/ 106 h 154"/>
                <a:gd name="T16" fmla="*/ 126 w 219"/>
                <a:gd name="T17" fmla="*/ 89 h 154"/>
                <a:gd name="T18" fmla="*/ 131 w 219"/>
                <a:gd name="T19" fmla="*/ 82 h 154"/>
                <a:gd name="T20" fmla="*/ 179 w 219"/>
                <a:gd name="T21" fmla="*/ 103 h 154"/>
                <a:gd name="T22" fmla="*/ 171 w 219"/>
                <a:gd name="T23" fmla="*/ 85 h 154"/>
                <a:gd name="T24" fmla="*/ 172 w 219"/>
                <a:gd name="T25" fmla="*/ 83 h 154"/>
                <a:gd name="T26" fmla="*/ 173 w 219"/>
                <a:gd name="T27" fmla="*/ 82 h 154"/>
                <a:gd name="T28" fmla="*/ 174 w 219"/>
                <a:gd name="T29" fmla="*/ 83 h 154"/>
                <a:gd name="T30" fmla="*/ 218 w 219"/>
                <a:gd name="T31" fmla="*/ 117 h 154"/>
                <a:gd name="T32" fmla="*/ 45 w 219"/>
                <a:gd name="T33" fmla="*/ 71 h 154"/>
                <a:gd name="T34" fmla="*/ 46 w 219"/>
                <a:gd name="T35" fmla="*/ 71 h 154"/>
                <a:gd name="T36" fmla="*/ 47 w 219"/>
                <a:gd name="T37" fmla="*/ 71 h 154"/>
                <a:gd name="T38" fmla="*/ 47 w 219"/>
                <a:gd name="T39" fmla="*/ 69 h 154"/>
                <a:gd name="T40" fmla="*/ 40 w 219"/>
                <a:gd name="T41" fmla="*/ 50 h 154"/>
                <a:gd name="T42" fmla="*/ 87 w 219"/>
                <a:gd name="T43" fmla="*/ 72 h 154"/>
                <a:gd name="T44" fmla="*/ 93 w 219"/>
                <a:gd name="T45" fmla="*/ 65 h 154"/>
                <a:gd name="T46" fmla="*/ 106 w 219"/>
                <a:gd name="T47" fmla="*/ 49 h 154"/>
                <a:gd name="T48" fmla="*/ 40 w 219"/>
                <a:gd name="T49" fmla="*/ 21 h 154"/>
                <a:gd name="T50" fmla="*/ 47 w 219"/>
                <a:gd name="T51" fmla="*/ 2 h 154"/>
                <a:gd name="T52" fmla="*/ 47 w 219"/>
                <a:gd name="T53" fmla="*/ 0 h 154"/>
                <a:gd name="T54" fmla="*/ 45 w 219"/>
                <a:gd name="T55" fmla="*/ 0 h 154"/>
                <a:gd name="T56" fmla="*/ 0 w 219"/>
                <a:gd name="T57" fmla="*/ 34 h 154"/>
                <a:gd name="T58" fmla="*/ 0 w 219"/>
                <a:gd name="T59" fmla="*/ 35 h 154"/>
                <a:gd name="T60" fmla="*/ 0 w 219"/>
                <a:gd name="T61" fmla="*/ 37 h 154"/>
                <a:gd name="T62" fmla="*/ 45 w 219"/>
                <a:gd name="T63" fmla="*/ 71 h 154"/>
                <a:gd name="T64" fmla="*/ 121 w 219"/>
                <a:gd name="T65" fmla="*/ 86 h 154"/>
                <a:gd name="T66" fmla="*/ 179 w 219"/>
                <a:gd name="T67" fmla="*/ 50 h 154"/>
                <a:gd name="T68" fmla="*/ 171 w 219"/>
                <a:gd name="T69" fmla="*/ 69 h 154"/>
                <a:gd name="T70" fmla="*/ 172 w 219"/>
                <a:gd name="T71" fmla="*/ 71 h 154"/>
                <a:gd name="T72" fmla="*/ 173 w 219"/>
                <a:gd name="T73" fmla="*/ 71 h 154"/>
                <a:gd name="T74" fmla="*/ 174 w 219"/>
                <a:gd name="T75" fmla="*/ 71 h 154"/>
                <a:gd name="T76" fmla="*/ 218 w 219"/>
                <a:gd name="T77" fmla="*/ 37 h 154"/>
                <a:gd name="T78" fmla="*/ 219 w 219"/>
                <a:gd name="T79" fmla="*/ 35 h 154"/>
                <a:gd name="T80" fmla="*/ 218 w 219"/>
                <a:gd name="T81" fmla="*/ 34 h 154"/>
                <a:gd name="T82" fmla="*/ 174 w 219"/>
                <a:gd name="T83" fmla="*/ 0 h 154"/>
                <a:gd name="T84" fmla="*/ 172 w 219"/>
                <a:gd name="T85" fmla="*/ 0 h 154"/>
                <a:gd name="T86" fmla="*/ 171 w 219"/>
                <a:gd name="T87" fmla="*/ 2 h 154"/>
                <a:gd name="T88" fmla="*/ 179 w 219"/>
                <a:gd name="T89" fmla="*/ 21 h 154"/>
                <a:gd name="T90" fmla="*/ 97 w 219"/>
                <a:gd name="T91" fmla="*/ 69 h 154"/>
                <a:gd name="T92" fmla="*/ 40 w 219"/>
                <a:gd name="T93" fmla="*/ 103 h 154"/>
                <a:gd name="T94" fmla="*/ 47 w 219"/>
                <a:gd name="T95" fmla="*/ 85 h 154"/>
                <a:gd name="T96" fmla="*/ 47 w 219"/>
                <a:gd name="T97" fmla="*/ 83 h 154"/>
                <a:gd name="T98" fmla="*/ 46 w 219"/>
                <a:gd name="T99" fmla="*/ 82 h 154"/>
                <a:gd name="T100" fmla="*/ 45 w 219"/>
                <a:gd name="T101" fmla="*/ 83 h 154"/>
                <a:gd name="T102" fmla="*/ 0 w 219"/>
                <a:gd name="T103" fmla="*/ 117 h 154"/>
                <a:gd name="T104" fmla="*/ 0 w 219"/>
                <a:gd name="T105" fmla="*/ 118 h 154"/>
                <a:gd name="T106" fmla="*/ 0 w 219"/>
                <a:gd name="T107" fmla="*/ 119 h 154"/>
                <a:gd name="T108" fmla="*/ 45 w 219"/>
                <a:gd name="T109" fmla="*/ 153 h 154"/>
                <a:gd name="T110" fmla="*/ 47 w 219"/>
                <a:gd name="T111" fmla="*/ 153 h 154"/>
                <a:gd name="T112" fmla="*/ 47 w 219"/>
                <a:gd name="T113" fmla="*/ 151 h 154"/>
                <a:gd name="T114" fmla="*/ 40 w 219"/>
                <a:gd name="T115" fmla="*/ 133 h 154"/>
                <a:gd name="T116" fmla="*/ 121 w 219"/>
                <a:gd name="T117" fmla="*/ 86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19" h="154">
                  <a:moveTo>
                    <a:pt x="218" y="117"/>
                  </a:moveTo>
                  <a:cubicBezTo>
                    <a:pt x="219" y="117"/>
                    <a:pt x="219" y="117"/>
                    <a:pt x="219" y="118"/>
                  </a:cubicBezTo>
                  <a:cubicBezTo>
                    <a:pt x="219" y="119"/>
                    <a:pt x="219" y="119"/>
                    <a:pt x="218" y="119"/>
                  </a:cubicBezTo>
                  <a:cubicBezTo>
                    <a:pt x="174" y="153"/>
                    <a:pt x="174" y="153"/>
                    <a:pt x="174" y="153"/>
                  </a:cubicBezTo>
                  <a:cubicBezTo>
                    <a:pt x="174" y="154"/>
                    <a:pt x="173" y="154"/>
                    <a:pt x="172" y="153"/>
                  </a:cubicBezTo>
                  <a:cubicBezTo>
                    <a:pt x="171" y="153"/>
                    <a:pt x="171" y="152"/>
                    <a:pt x="171" y="151"/>
                  </a:cubicBezTo>
                  <a:cubicBezTo>
                    <a:pt x="179" y="133"/>
                    <a:pt x="179" y="133"/>
                    <a:pt x="179" y="133"/>
                  </a:cubicBezTo>
                  <a:cubicBezTo>
                    <a:pt x="145" y="131"/>
                    <a:pt x="126" y="119"/>
                    <a:pt x="113" y="106"/>
                  </a:cubicBezTo>
                  <a:cubicBezTo>
                    <a:pt x="118" y="100"/>
                    <a:pt x="122" y="94"/>
                    <a:pt x="126" y="89"/>
                  </a:cubicBezTo>
                  <a:cubicBezTo>
                    <a:pt x="128" y="86"/>
                    <a:pt x="130" y="84"/>
                    <a:pt x="131" y="82"/>
                  </a:cubicBezTo>
                  <a:cubicBezTo>
                    <a:pt x="141" y="93"/>
                    <a:pt x="154" y="102"/>
                    <a:pt x="179" y="103"/>
                  </a:cubicBezTo>
                  <a:cubicBezTo>
                    <a:pt x="171" y="85"/>
                    <a:pt x="171" y="85"/>
                    <a:pt x="171" y="85"/>
                  </a:cubicBezTo>
                  <a:cubicBezTo>
                    <a:pt x="171" y="84"/>
                    <a:pt x="171" y="83"/>
                    <a:pt x="172" y="83"/>
                  </a:cubicBezTo>
                  <a:cubicBezTo>
                    <a:pt x="172" y="82"/>
                    <a:pt x="173" y="82"/>
                    <a:pt x="173" y="82"/>
                  </a:cubicBezTo>
                  <a:cubicBezTo>
                    <a:pt x="173" y="82"/>
                    <a:pt x="174" y="82"/>
                    <a:pt x="174" y="83"/>
                  </a:cubicBezTo>
                  <a:lnTo>
                    <a:pt x="218" y="117"/>
                  </a:lnTo>
                  <a:close/>
                  <a:moveTo>
                    <a:pt x="45" y="71"/>
                  </a:moveTo>
                  <a:cubicBezTo>
                    <a:pt x="45" y="71"/>
                    <a:pt x="45" y="71"/>
                    <a:pt x="46" y="71"/>
                  </a:cubicBezTo>
                  <a:cubicBezTo>
                    <a:pt x="46" y="71"/>
                    <a:pt x="46" y="71"/>
                    <a:pt x="47" y="71"/>
                  </a:cubicBezTo>
                  <a:cubicBezTo>
                    <a:pt x="47" y="70"/>
                    <a:pt x="48" y="69"/>
                    <a:pt x="47" y="69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65" y="52"/>
                    <a:pt x="77" y="61"/>
                    <a:pt x="87" y="72"/>
                  </a:cubicBezTo>
                  <a:cubicBezTo>
                    <a:pt x="89" y="70"/>
                    <a:pt x="91" y="68"/>
                    <a:pt x="93" y="65"/>
                  </a:cubicBezTo>
                  <a:cubicBezTo>
                    <a:pt x="96" y="60"/>
                    <a:pt x="101" y="54"/>
                    <a:pt x="106" y="49"/>
                  </a:cubicBezTo>
                  <a:cubicBezTo>
                    <a:pt x="92" y="35"/>
                    <a:pt x="73" y="23"/>
                    <a:pt x="40" y="21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8" y="1"/>
                    <a:pt x="47" y="1"/>
                    <a:pt x="47" y="0"/>
                  </a:cubicBezTo>
                  <a:cubicBezTo>
                    <a:pt x="46" y="0"/>
                    <a:pt x="45" y="0"/>
                    <a:pt x="45" y="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0" y="35"/>
                    <a:pt x="0" y="35"/>
                  </a:cubicBezTo>
                  <a:cubicBezTo>
                    <a:pt x="0" y="36"/>
                    <a:pt x="0" y="36"/>
                    <a:pt x="0" y="37"/>
                  </a:cubicBezTo>
                  <a:lnTo>
                    <a:pt x="45" y="71"/>
                  </a:lnTo>
                  <a:close/>
                  <a:moveTo>
                    <a:pt x="121" y="86"/>
                  </a:moveTo>
                  <a:cubicBezTo>
                    <a:pt x="134" y="67"/>
                    <a:pt x="145" y="53"/>
                    <a:pt x="179" y="50"/>
                  </a:cubicBezTo>
                  <a:cubicBezTo>
                    <a:pt x="171" y="69"/>
                    <a:pt x="171" y="69"/>
                    <a:pt x="171" y="69"/>
                  </a:cubicBezTo>
                  <a:cubicBezTo>
                    <a:pt x="171" y="69"/>
                    <a:pt x="171" y="70"/>
                    <a:pt x="172" y="71"/>
                  </a:cubicBezTo>
                  <a:cubicBezTo>
                    <a:pt x="172" y="71"/>
                    <a:pt x="173" y="71"/>
                    <a:pt x="173" y="71"/>
                  </a:cubicBezTo>
                  <a:cubicBezTo>
                    <a:pt x="173" y="71"/>
                    <a:pt x="174" y="71"/>
                    <a:pt x="174" y="71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9" y="36"/>
                    <a:pt x="219" y="36"/>
                    <a:pt x="219" y="35"/>
                  </a:cubicBezTo>
                  <a:cubicBezTo>
                    <a:pt x="219" y="35"/>
                    <a:pt x="219" y="34"/>
                    <a:pt x="218" y="34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4" y="0"/>
                    <a:pt x="173" y="0"/>
                    <a:pt x="172" y="0"/>
                  </a:cubicBezTo>
                  <a:cubicBezTo>
                    <a:pt x="171" y="1"/>
                    <a:pt x="171" y="1"/>
                    <a:pt x="171" y="2"/>
                  </a:cubicBezTo>
                  <a:cubicBezTo>
                    <a:pt x="179" y="21"/>
                    <a:pt x="179" y="21"/>
                    <a:pt x="179" y="21"/>
                  </a:cubicBezTo>
                  <a:cubicBezTo>
                    <a:pt x="130" y="23"/>
                    <a:pt x="112" y="48"/>
                    <a:pt x="97" y="69"/>
                  </a:cubicBezTo>
                  <a:cubicBezTo>
                    <a:pt x="84" y="87"/>
                    <a:pt x="74" y="101"/>
                    <a:pt x="40" y="103"/>
                  </a:cubicBezTo>
                  <a:cubicBezTo>
                    <a:pt x="47" y="85"/>
                    <a:pt x="47" y="85"/>
                    <a:pt x="47" y="85"/>
                  </a:cubicBezTo>
                  <a:cubicBezTo>
                    <a:pt x="48" y="84"/>
                    <a:pt x="47" y="83"/>
                    <a:pt x="47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5" y="82"/>
                    <a:pt x="45" y="82"/>
                    <a:pt x="45" y="83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17"/>
                    <a:pt x="0" y="117"/>
                    <a:pt x="0" y="118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45" y="153"/>
                    <a:pt x="45" y="153"/>
                    <a:pt x="45" y="153"/>
                  </a:cubicBezTo>
                  <a:cubicBezTo>
                    <a:pt x="45" y="154"/>
                    <a:pt x="46" y="154"/>
                    <a:pt x="47" y="153"/>
                  </a:cubicBezTo>
                  <a:cubicBezTo>
                    <a:pt x="47" y="153"/>
                    <a:pt x="48" y="152"/>
                    <a:pt x="47" y="151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89" y="131"/>
                    <a:pt x="107" y="106"/>
                    <a:pt x="121" y="86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Impact" panose="020B0806030902050204" pitchFamily="34" charset="0"/>
                <a:ea typeface="+mn-ea"/>
                <a:cs typeface="+mn-cs"/>
              </a:endParaRP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DE037EF5-801D-4961-9687-75D2F5F17BCB}"/>
              </a:ext>
            </a:extLst>
          </p:cNvPr>
          <p:cNvGrpSpPr/>
          <p:nvPr/>
        </p:nvGrpSpPr>
        <p:grpSpPr>
          <a:xfrm>
            <a:off x="5760774" y="3503064"/>
            <a:ext cx="1539574" cy="1780510"/>
            <a:chOff x="5857761" y="3327704"/>
            <a:chExt cx="1025219" cy="1185661"/>
          </a:xfrm>
        </p:grpSpPr>
        <p:sp>
          <p:nvSpPr>
            <p:cNvPr id="11" name="Freeform 8"/>
            <p:cNvSpPr/>
            <p:nvPr/>
          </p:nvSpPr>
          <p:spPr bwMode="auto">
            <a:xfrm>
              <a:off x="5857761" y="3327704"/>
              <a:ext cx="1025219" cy="1185661"/>
            </a:xfrm>
            <a:custGeom>
              <a:avLst/>
              <a:gdLst>
                <a:gd name="T0" fmla="*/ 1130 w 2260"/>
                <a:gd name="T1" fmla="*/ 0 h 2610"/>
                <a:gd name="T2" fmla="*/ 1695 w 2260"/>
                <a:gd name="T3" fmla="*/ 326 h 2610"/>
                <a:gd name="T4" fmla="*/ 2260 w 2260"/>
                <a:gd name="T5" fmla="*/ 652 h 2610"/>
                <a:gd name="T6" fmla="*/ 2260 w 2260"/>
                <a:gd name="T7" fmla="*/ 1305 h 2610"/>
                <a:gd name="T8" fmla="*/ 2260 w 2260"/>
                <a:gd name="T9" fmla="*/ 1957 h 2610"/>
                <a:gd name="T10" fmla="*/ 1695 w 2260"/>
                <a:gd name="T11" fmla="*/ 2283 h 2610"/>
                <a:gd name="T12" fmla="*/ 1130 w 2260"/>
                <a:gd name="T13" fmla="*/ 2610 h 2610"/>
                <a:gd name="T14" fmla="*/ 565 w 2260"/>
                <a:gd name="T15" fmla="*/ 2283 h 2610"/>
                <a:gd name="T16" fmla="*/ 0 w 2260"/>
                <a:gd name="T17" fmla="*/ 1957 h 2610"/>
                <a:gd name="T18" fmla="*/ 0 w 2260"/>
                <a:gd name="T19" fmla="*/ 1305 h 2610"/>
                <a:gd name="T20" fmla="*/ 0 w 2260"/>
                <a:gd name="T21" fmla="*/ 652 h 2610"/>
                <a:gd name="T22" fmla="*/ 565 w 2260"/>
                <a:gd name="T23" fmla="*/ 326 h 2610"/>
                <a:gd name="T24" fmla="*/ 1130 w 2260"/>
                <a:gd name="T25" fmla="*/ 0 h 2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60" h="2610">
                  <a:moveTo>
                    <a:pt x="1130" y="0"/>
                  </a:moveTo>
                  <a:lnTo>
                    <a:pt x="1695" y="326"/>
                  </a:lnTo>
                  <a:lnTo>
                    <a:pt x="2260" y="652"/>
                  </a:lnTo>
                  <a:lnTo>
                    <a:pt x="2260" y="1305"/>
                  </a:lnTo>
                  <a:lnTo>
                    <a:pt x="2260" y="1957"/>
                  </a:lnTo>
                  <a:lnTo>
                    <a:pt x="1695" y="2283"/>
                  </a:lnTo>
                  <a:lnTo>
                    <a:pt x="1130" y="2610"/>
                  </a:lnTo>
                  <a:lnTo>
                    <a:pt x="565" y="2283"/>
                  </a:lnTo>
                  <a:lnTo>
                    <a:pt x="0" y="1957"/>
                  </a:lnTo>
                  <a:lnTo>
                    <a:pt x="0" y="1305"/>
                  </a:lnTo>
                  <a:lnTo>
                    <a:pt x="0" y="652"/>
                  </a:lnTo>
                  <a:lnTo>
                    <a:pt x="565" y="326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C00000"/>
            </a:solidFill>
            <a:ln w="19050">
              <a:noFill/>
            </a:ln>
            <a:effectLst/>
          </p:spPr>
          <p:txBody>
            <a:bodyPr vert="horz" wrap="square" lIns="68571" tIns="34285" rIns="68571" bIns="34285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0" name="Freeform 61"/>
            <p:cNvSpPr/>
            <p:nvPr/>
          </p:nvSpPr>
          <p:spPr bwMode="auto">
            <a:xfrm>
              <a:off x="6136077" y="3714749"/>
              <a:ext cx="396326" cy="411571"/>
            </a:xfrm>
            <a:custGeom>
              <a:avLst/>
              <a:gdLst>
                <a:gd name="T0" fmla="*/ 99 w 137"/>
                <a:gd name="T1" fmla="*/ 57 h 142"/>
                <a:gd name="T2" fmla="*/ 137 w 137"/>
                <a:gd name="T3" fmla="*/ 57 h 142"/>
                <a:gd name="T4" fmla="*/ 76 w 137"/>
                <a:gd name="T5" fmla="*/ 4 h 142"/>
                <a:gd name="T6" fmla="*/ 69 w 137"/>
                <a:gd name="T7" fmla="*/ 0 h 142"/>
                <a:gd name="T8" fmla="*/ 62 w 137"/>
                <a:gd name="T9" fmla="*/ 4 h 142"/>
                <a:gd name="T10" fmla="*/ 0 w 137"/>
                <a:gd name="T11" fmla="*/ 57 h 142"/>
                <a:gd name="T12" fmla="*/ 39 w 137"/>
                <a:gd name="T13" fmla="*/ 57 h 142"/>
                <a:gd name="T14" fmla="*/ 62 w 137"/>
                <a:gd name="T15" fmla="*/ 4 h 142"/>
                <a:gd name="T16" fmla="*/ 62 w 137"/>
                <a:gd name="T17" fmla="*/ 5 h 142"/>
                <a:gd name="T18" fmla="*/ 43 w 137"/>
                <a:gd name="T19" fmla="*/ 57 h 142"/>
                <a:gd name="T20" fmla="*/ 64 w 137"/>
                <a:gd name="T21" fmla="*/ 57 h 142"/>
                <a:gd name="T22" fmla="*/ 64 w 137"/>
                <a:gd name="T23" fmla="*/ 122 h 142"/>
                <a:gd name="T24" fmla="*/ 64 w 137"/>
                <a:gd name="T25" fmla="*/ 125 h 142"/>
                <a:gd name="T26" fmla="*/ 64 w 137"/>
                <a:gd name="T27" fmla="*/ 130 h 142"/>
                <a:gd name="T28" fmla="*/ 76 w 137"/>
                <a:gd name="T29" fmla="*/ 142 h 142"/>
                <a:gd name="T30" fmla="*/ 87 w 137"/>
                <a:gd name="T31" fmla="*/ 130 h 142"/>
                <a:gd name="T32" fmla="*/ 87 w 137"/>
                <a:gd name="T33" fmla="*/ 125 h 142"/>
                <a:gd name="T34" fmla="*/ 79 w 137"/>
                <a:gd name="T35" fmla="*/ 125 h 142"/>
                <a:gd name="T36" fmla="*/ 79 w 137"/>
                <a:gd name="T37" fmla="*/ 127 h 142"/>
                <a:gd name="T38" fmla="*/ 79 w 137"/>
                <a:gd name="T39" fmla="*/ 129 h 142"/>
                <a:gd name="T40" fmla="*/ 76 w 137"/>
                <a:gd name="T41" fmla="*/ 133 h 142"/>
                <a:gd name="T42" fmla="*/ 72 w 137"/>
                <a:gd name="T43" fmla="*/ 129 h 142"/>
                <a:gd name="T44" fmla="*/ 72 w 137"/>
                <a:gd name="T45" fmla="*/ 127 h 142"/>
                <a:gd name="T46" fmla="*/ 72 w 137"/>
                <a:gd name="T47" fmla="*/ 125 h 142"/>
                <a:gd name="T48" fmla="*/ 72 w 137"/>
                <a:gd name="T49" fmla="*/ 111 h 142"/>
                <a:gd name="T50" fmla="*/ 72 w 137"/>
                <a:gd name="T51" fmla="*/ 57 h 142"/>
                <a:gd name="T52" fmla="*/ 94 w 137"/>
                <a:gd name="T53" fmla="*/ 57 h 142"/>
                <a:gd name="T54" fmla="*/ 76 w 137"/>
                <a:gd name="T55" fmla="*/ 5 h 142"/>
                <a:gd name="T56" fmla="*/ 76 w 137"/>
                <a:gd name="T57" fmla="*/ 4 h 142"/>
                <a:gd name="T58" fmla="*/ 99 w 137"/>
                <a:gd name="T59" fmla="*/ 57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37" h="142">
                  <a:moveTo>
                    <a:pt x="99" y="57"/>
                  </a:moveTo>
                  <a:cubicBezTo>
                    <a:pt x="137" y="57"/>
                    <a:pt x="137" y="57"/>
                    <a:pt x="137" y="57"/>
                  </a:cubicBezTo>
                  <a:cubicBezTo>
                    <a:pt x="130" y="28"/>
                    <a:pt x="105" y="7"/>
                    <a:pt x="76" y="4"/>
                  </a:cubicBezTo>
                  <a:cubicBezTo>
                    <a:pt x="74" y="1"/>
                    <a:pt x="72" y="0"/>
                    <a:pt x="69" y="0"/>
                  </a:cubicBezTo>
                  <a:cubicBezTo>
                    <a:pt x="66" y="0"/>
                    <a:pt x="64" y="1"/>
                    <a:pt x="62" y="4"/>
                  </a:cubicBezTo>
                  <a:cubicBezTo>
                    <a:pt x="32" y="6"/>
                    <a:pt x="7" y="28"/>
                    <a:pt x="0" y="57"/>
                  </a:cubicBezTo>
                  <a:cubicBezTo>
                    <a:pt x="39" y="57"/>
                    <a:pt x="39" y="57"/>
                    <a:pt x="39" y="57"/>
                  </a:cubicBezTo>
                  <a:cubicBezTo>
                    <a:pt x="39" y="24"/>
                    <a:pt x="58" y="7"/>
                    <a:pt x="62" y="4"/>
                  </a:cubicBezTo>
                  <a:cubicBezTo>
                    <a:pt x="62" y="4"/>
                    <a:pt x="62" y="5"/>
                    <a:pt x="62" y="5"/>
                  </a:cubicBezTo>
                  <a:cubicBezTo>
                    <a:pt x="41" y="31"/>
                    <a:pt x="43" y="57"/>
                    <a:pt x="43" y="57"/>
                  </a:cubicBezTo>
                  <a:cubicBezTo>
                    <a:pt x="64" y="57"/>
                    <a:pt x="64" y="57"/>
                    <a:pt x="64" y="57"/>
                  </a:cubicBezTo>
                  <a:cubicBezTo>
                    <a:pt x="64" y="122"/>
                    <a:pt x="64" y="122"/>
                    <a:pt x="64" y="122"/>
                  </a:cubicBezTo>
                  <a:cubicBezTo>
                    <a:pt x="64" y="125"/>
                    <a:pt x="64" y="125"/>
                    <a:pt x="64" y="125"/>
                  </a:cubicBezTo>
                  <a:cubicBezTo>
                    <a:pt x="64" y="130"/>
                    <a:pt x="64" y="130"/>
                    <a:pt x="64" y="130"/>
                  </a:cubicBezTo>
                  <a:cubicBezTo>
                    <a:pt x="64" y="136"/>
                    <a:pt x="69" y="142"/>
                    <a:pt x="76" y="142"/>
                  </a:cubicBezTo>
                  <a:cubicBezTo>
                    <a:pt x="82" y="142"/>
                    <a:pt x="87" y="136"/>
                    <a:pt x="87" y="130"/>
                  </a:cubicBezTo>
                  <a:cubicBezTo>
                    <a:pt x="87" y="125"/>
                    <a:pt x="87" y="125"/>
                    <a:pt x="87" y="125"/>
                  </a:cubicBezTo>
                  <a:cubicBezTo>
                    <a:pt x="79" y="125"/>
                    <a:pt x="79" y="125"/>
                    <a:pt x="79" y="125"/>
                  </a:cubicBezTo>
                  <a:cubicBezTo>
                    <a:pt x="79" y="127"/>
                    <a:pt x="79" y="127"/>
                    <a:pt x="79" y="127"/>
                  </a:cubicBezTo>
                  <a:cubicBezTo>
                    <a:pt x="79" y="129"/>
                    <a:pt x="79" y="129"/>
                    <a:pt x="79" y="129"/>
                  </a:cubicBezTo>
                  <a:cubicBezTo>
                    <a:pt x="79" y="131"/>
                    <a:pt x="78" y="133"/>
                    <a:pt x="76" y="133"/>
                  </a:cubicBezTo>
                  <a:cubicBezTo>
                    <a:pt x="74" y="133"/>
                    <a:pt x="72" y="131"/>
                    <a:pt x="72" y="129"/>
                  </a:cubicBezTo>
                  <a:cubicBezTo>
                    <a:pt x="72" y="127"/>
                    <a:pt x="72" y="127"/>
                    <a:pt x="72" y="127"/>
                  </a:cubicBezTo>
                  <a:cubicBezTo>
                    <a:pt x="72" y="125"/>
                    <a:pt x="72" y="125"/>
                    <a:pt x="72" y="125"/>
                  </a:cubicBezTo>
                  <a:cubicBezTo>
                    <a:pt x="72" y="111"/>
                    <a:pt x="72" y="111"/>
                    <a:pt x="72" y="111"/>
                  </a:cubicBezTo>
                  <a:cubicBezTo>
                    <a:pt x="72" y="57"/>
                    <a:pt x="72" y="57"/>
                    <a:pt x="72" y="57"/>
                  </a:cubicBezTo>
                  <a:cubicBezTo>
                    <a:pt x="94" y="57"/>
                    <a:pt x="94" y="57"/>
                    <a:pt x="94" y="57"/>
                  </a:cubicBezTo>
                  <a:cubicBezTo>
                    <a:pt x="94" y="57"/>
                    <a:pt x="97" y="31"/>
                    <a:pt x="76" y="5"/>
                  </a:cubicBezTo>
                  <a:cubicBezTo>
                    <a:pt x="76" y="5"/>
                    <a:pt x="76" y="4"/>
                    <a:pt x="76" y="4"/>
                  </a:cubicBezTo>
                  <a:cubicBezTo>
                    <a:pt x="80" y="7"/>
                    <a:pt x="99" y="24"/>
                    <a:pt x="99" y="5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latin typeface="Impact" panose="020B0806030902050204" pitchFamily="34" charset="0"/>
                <a:ea typeface="+mn-ea"/>
                <a:cs typeface="+mn-cs"/>
              </a:endParaRPr>
            </a:p>
          </p:txBody>
        </p:sp>
      </p:grp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01C24A7E-933D-4ABB-B803-11AB0C11D762}"/>
              </a:ext>
            </a:extLst>
          </p:cNvPr>
          <p:cNvGrpSpPr/>
          <p:nvPr/>
        </p:nvGrpSpPr>
        <p:grpSpPr>
          <a:xfrm>
            <a:off x="7796897" y="4125085"/>
            <a:ext cx="2719346" cy="1218526"/>
            <a:chOff x="7305773" y="3889688"/>
            <a:chExt cx="2719346" cy="1218526"/>
          </a:xfrm>
        </p:grpSpPr>
        <p:sp>
          <p:nvSpPr>
            <p:cNvPr id="22" name="TextBox 76"/>
            <p:cNvSpPr txBox="1"/>
            <p:nvPr/>
          </p:nvSpPr>
          <p:spPr>
            <a:xfrm>
              <a:off x="8064846" y="3889688"/>
              <a:ext cx="12011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添加标题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7305773" y="4246440"/>
              <a:ext cx="271934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7010B967-F7BC-4447-BFB9-2310E04BF609}"/>
              </a:ext>
            </a:extLst>
          </p:cNvPr>
          <p:cNvGrpSpPr/>
          <p:nvPr/>
        </p:nvGrpSpPr>
        <p:grpSpPr>
          <a:xfrm>
            <a:off x="8296886" y="2178694"/>
            <a:ext cx="2719346" cy="1218526"/>
            <a:chOff x="8441040" y="1865424"/>
            <a:chExt cx="2719346" cy="1218526"/>
          </a:xfrm>
        </p:grpSpPr>
        <p:sp>
          <p:nvSpPr>
            <p:cNvPr id="24" name="TextBox 76"/>
            <p:cNvSpPr txBox="1"/>
            <p:nvPr/>
          </p:nvSpPr>
          <p:spPr>
            <a:xfrm>
              <a:off x="9200113" y="1865424"/>
              <a:ext cx="12011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添加标题</a:t>
              </a: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8441040" y="2222176"/>
              <a:ext cx="271934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8C75EAF0-C4C1-4323-AD05-676F44993977}"/>
              </a:ext>
            </a:extLst>
          </p:cNvPr>
          <p:cNvGrpSpPr/>
          <p:nvPr/>
        </p:nvGrpSpPr>
        <p:grpSpPr>
          <a:xfrm>
            <a:off x="1153245" y="4281065"/>
            <a:ext cx="2719346" cy="1218526"/>
            <a:chOff x="1031615" y="3889688"/>
            <a:chExt cx="2719346" cy="1218526"/>
          </a:xfrm>
        </p:grpSpPr>
        <p:sp>
          <p:nvSpPr>
            <p:cNvPr id="26" name="TextBox 76"/>
            <p:cNvSpPr txBox="1"/>
            <p:nvPr/>
          </p:nvSpPr>
          <p:spPr>
            <a:xfrm>
              <a:off x="1790688" y="3889688"/>
              <a:ext cx="12011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添加标题</a:t>
              </a: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031615" y="4246440"/>
              <a:ext cx="271934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0F3A3056-F018-4E78-89F1-306DBEFCBA75}"/>
              </a:ext>
            </a:extLst>
          </p:cNvPr>
          <p:cNvGrpSpPr/>
          <p:nvPr/>
        </p:nvGrpSpPr>
        <p:grpSpPr>
          <a:xfrm>
            <a:off x="1803736" y="1866277"/>
            <a:ext cx="2719346" cy="1195508"/>
            <a:chOff x="2166882" y="1865424"/>
            <a:chExt cx="2719346" cy="1195508"/>
          </a:xfrm>
        </p:grpSpPr>
        <p:sp>
          <p:nvSpPr>
            <p:cNvPr id="28" name="TextBox 76"/>
            <p:cNvSpPr txBox="1"/>
            <p:nvPr/>
          </p:nvSpPr>
          <p:spPr>
            <a:xfrm>
              <a:off x="2925955" y="1865424"/>
              <a:ext cx="120119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</a:rPr>
                <a:t>添加标题</a:t>
              </a: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2166882" y="2222176"/>
              <a:ext cx="2719346" cy="8387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833102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14:ferris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FEB13934-33AA-4516-A331-ADEE9B98FABA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b="1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</a:rPr>
                <a:t>02</a:t>
              </a:r>
              <a:r>
                <a:rPr lang="zh-CN" altLang="en-US" sz="3600" b="1" dirty="0">
                  <a:solidFill>
                    <a:schemeClr val="bg1"/>
                  </a:solidFill>
                  <a:latin typeface="+mn-lt"/>
                  <a:ea typeface="+mn-ea"/>
                </a:rPr>
                <a:t>项目介绍</a:t>
              </a: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A6CD3A67-3E64-4DD2-923F-0F1A28C3A0FB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943" y="6084443"/>
            <a:ext cx="3136057" cy="773557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>
            <a:off x="1046897" y="2056094"/>
            <a:ext cx="2383009" cy="3589637"/>
          </a:xfrm>
          <a:prstGeom prst="rect">
            <a:avLst/>
          </a:prstGeom>
          <a:solidFill>
            <a:schemeClr val="bg1">
              <a:alpha val="60000"/>
            </a:schemeClr>
          </a:solidFill>
          <a:ln w="9525">
            <a:solidFill>
              <a:srgbClr val="C0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1324" tIns="129059" rIns="161324" bIns="129059" numCol="1" spcCol="0" rtlCol="0" fromWordArt="0" anchor="t" anchorCtr="0" forceAA="0" compatLnSpc="1">
            <a:noAutofit/>
          </a:bodyPr>
          <a:lstStyle/>
          <a:p>
            <a:pPr algn="ctr" defTabSz="91325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039" baseline="-25000" dirty="0">
              <a:solidFill>
                <a:prstClr val="white">
                  <a:lumMod val="50000"/>
                </a:prstClr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8" name="Rectangle 6"/>
          <p:cNvSpPr/>
          <p:nvPr/>
        </p:nvSpPr>
        <p:spPr bwMode="auto">
          <a:xfrm>
            <a:off x="3618488" y="2056094"/>
            <a:ext cx="2383009" cy="3589637"/>
          </a:xfrm>
          <a:prstGeom prst="rect">
            <a:avLst/>
          </a:prstGeom>
          <a:solidFill>
            <a:schemeClr val="bg1">
              <a:alpha val="60000"/>
            </a:schemeClr>
          </a:solidFill>
          <a:ln w="9525">
            <a:solidFill>
              <a:schemeClr val="tx1">
                <a:lumMod val="85000"/>
                <a:lumOff val="1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1324" tIns="129059" rIns="161324" bIns="129059" numCol="1" spcCol="0" rtlCol="0" fromWordArt="0" anchor="t" anchorCtr="0" forceAA="0" compatLnSpc="1">
            <a:noAutofit/>
          </a:bodyPr>
          <a:lstStyle/>
          <a:p>
            <a:pPr algn="ctr" defTabSz="91325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039" baseline="-25000" dirty="0">
              <a:solidFill>
                <a:prstClr val="white">
                  <a:lumMod val="50000"/>
                </a:prstClr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0" name="Rectangle 6"/>
          <p:cNvSpPr/>
          <p:nvPr/>
        </p:nvSpPr>
        <p:spPr bwMode="auto">
          <a:xfrm>
            <a:off x="6183559" y="2056094"/>
            <a:ext cx="2430979" cy="3639771"/>
          </a:xfrm>
          <a:prstGeom prst="rect">
            <a:avLst/>
          </a:prstGeom>
          <a:solidFill>
            <a:schemeClr val="bg1">
              <a:alpha val="60000"/>
            </a:schemeClr>
          </a:solidFill>
          <a:ln w="9525">
            <a:solidFill>
              <a:srgbClr val="C0000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1324" tIns="129059" rIns="161324" bIns="129059" numCol="1" spcCol="0" rtlCol="0" fromWordArt="0" anchor="t" anchorCtr="0" forceAA="0" compatLnSpc="1">
            <a:noAutofit/>
          </a:bodyPr>
          <a:lstStyle/>
          <a:p>
            <a:pPr algn="ctr" defTabSz="91325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039" baseline="-25000" dirty="0">
              <a:solidFill>
                <a:prstClr val="white">
                  <a:lumMod val="50000"/>
                </a:prstClr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" name="Rectangle 6"/>
          <p:cNvSpPr/>
          <p:nvPr/>
        </p:nvSpPr>
        <p:spPr bwMode="auto">
          <a:xfrm>
            <a:off x="8761672" y="2056094"/>
            <a:ext cx="2383009" cy="3589637"/>
          </a:xfrm>
          <a:prstGeom prst="rect">
            <a:avLst/>
          </a:prstGeom>
          <a:solidFill>
            <a:schemeClr val="bg1">
              <a:alpha val="60000"/>
            </a:schemeClr>
          </a:solidFill>
          <a:ln w="9525">
            <a:solidFill>
              <a:schemeClr val="tx1">
                <a:lumMod val="85000"/>
                <a:lumOff val="15000"/>
              </a:schemeClr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61324" tIns="129059" rIns="161324" bIns="129059" numCol="1" spcCol="0" rtlCol="0" fromWordArt="0" anchor="t" anchorCtr="0" forceAA="0" compatLnSpc="1">
            <a:noAutofit/>
          </a:bodyPr>
          <a:lstStyle/>
          <a:p>
            <a:pPr algn="ctr" defTabSz="913256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sz="2039" baseline="-25000" dirty="0">
              <a:solidFill>
                <a:prstClr val="white">
                  <a:lumMod val="50000"/>
                </a:prstClr>
              </a:solidFill>
              <a:ea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文本框 40"/>
          <p:cNvSpPr txBox="1"/>
          <p:nvPr/>
        </p:nvSpPr>
        <p:spPr>
          <a:xfrm>
            <a:off x="1280504" y="4379072"/>
            <a:ext cx="2104378" cy="985508"/>
          </a:xfrm>
          <a:prstGeom prst="rect">
            <a:avLst/>
          </a:prstGeom>
          <a:noFill/>
          <a:ln w="9525">
            <a:noFill/>
          </a:ln>
        </p:spPr>
        <p:txBody>
          <a:bodyPr wrap="square" lIns="82277" tIns="41139" rIns="82277" bIns="41139">
            <a:spAutoFit/>
          </a:bodyPr>
          <a:lstStyle/>
          <a:p>
            <a:pPr lvl="0" algn="ctr" defTabSz="1087120">
              <a:lnSpc>
                <a:spcPts val="2000"/>
              </a:lnSpc>
              <a:spcBef>
                <a:spcPct val="20000"/>
              </a:spcBef>
              <a:defRPr/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请在此处添加具体内容，文字尽量言简意赅，简单说明即可，不必过于繁琐，注意版面美观度。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 defTabSz="1217957" fontAlgn="base">
              <a:spcBef>
                <a:spcPct val="20000"/>
              </a:spcBef>
              <a:spcAft>
                <a:spcPct val="0"/>
              </a:spcAft>
              <a:defRPr/>
            </a:pPr>
            <a:endParaRPr lang="en-US" altLang="zh-CN" sz="1080" baseline="-25000" dirty="0">
              <a:solidFill>
                <a:prstClr val="white">
                  <a:lumMod val="50000"/>
                </a:prstClr>
              </a:solidFill>
              <a:ea typeface="宋体" panose="02010600030101010101" pitchFamily="2" charset="-122"/>
            </a:endParaRPr>
          </a:p>
        </p:txBody>
      </p:sp>
      <p:sp>
        <p:nvSpPr>
          <p:cNvPr id="13" name="文本框 40"/>
          <p:cNvSpPr txBox="1"/>
          <p:nvPr/>
        </p:nvSpPr>
        <p:spPr>
          <a:xfrm>
            <a:off x="3852094" y="4379072"/>
            <a:ext cx="2097859" cy="985508"/>
          </a:xfrm>
          <a:prstGeom prst="rect">
            <a:avLst/>
          </a:prstGeom>
          <a:noFill/>
          <a:ln w="9525">
            <a:noFill/>
          </a:ln>
        </p:spPr>
        <p:txBody>
          <a:bodyPr wrap="square" lIns="82277" tIns="41139" rIns="82277" bIns="41139">
            <a:spAutoFit/>
          </a:bodyPr>
          <a:lstStyle/>
          <a:p>
            <a:pPr lvl="0" algn="ctr" defTabSz="1087120">
              <a:lnSpc>
                <a:spcPts val="2000"/>
              </a:lnSpc>
              <a:spcBef>
                <a:spcPct val="20000"/>
              </a:spcBef>
              <a:defRPr/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请在此处添加具体内容，文字尽量言简意赅，简单说明即可，不必过于繁琐，注意版面美观度。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 defTabSz="1217957" fontAlgn="base">
              <a:spcBef>
                <a:spcPct val="20000"/>
              </a:spcBef>
              <a:spcAft>
                <a:spcPct val="0"/>
              </a:spcAft>
              <a:defRPr/>
            </a:pPr>
            <a:endParaRPr lang="en-US" altLang="zh-CN" sz="1080" baseline="-25000" dirty="0">
              <a:solidFill>
                <a:prstClr val="white">
                  <a:lumMod val="50000"/>
                </a:prstClr>
              </a:solidFill>
              <a:ea typeface="宋体" panose="02010600030101010101" pitchFamily="2" charset="-122"/>
            </a:endParaRPr>
          </a:p>
        </p:txBody>
      </p:sp>
      <p:sp>
        <p:nvSpPr>
          <p:cNvPr id="14" name="文本框 40"/>
          <p:cNvSpPr txBox="1"/>
          <p:nvPr/>
        </p:nvSpPr>
        <p:spPr>
          <a:xfrm>
            <a:off x="6423686" y="4379072"/>
            <a:ext cx="2104380" cy="985508"/>
          </a:xfrm>
          <a:prstGeom prst="rect">
            <a:avLst/>
          </a:prstGeom>
          <a:noFill/>
          <a:ln w="9525">
            <a:noFill/>
          </a:ln>
        </p:spPr>
        <p:txBody>
          <a:bodyPr wrap="square" lIns="82277" tIns="41139" rIns="82277" bIns="41139">
            <a:spAutoFit/>
          </a:bodyPr>
          <a:lstStyle/>
          <a:p>
            <a:pPr lvl="0" algn="ctr" defTabSz="1087120">
              <a:lnSpc>
                <a:spcPts val="2000"/>
              </a:lnSpc>
              <a:spcBef>
                <a:spcPct val="20000"/>
              </a:spcBef>
              <a:defRPr/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请在此处添加具体内容，文字尽量言简意赅，简单说明即可，不必过于繁琐，注意版面美观度。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 defTabSz="1217957" fontAlgn="base">
              <a:spcBef>
                <a:spcPct val="20000"/>
              </a:spcBef>
              <a:spcAft>
                <a:spcPct val="0"/>
              </a:spcAft>
              <a:defRPr/>
            </a:pPr>
            <a:endParaRPr lang="en-US" altLang="zh-CN" sz="1080" baseline="-25000" dirty="0">
              <a:solidFill>
                <a:prstClr val="white">
                  <a:lumMod val="50000"/>
                </a:prstClr>
              </a:solidFill>
              <a:ea typeface="宋体" panose="02010600030101010101" pitchFamily="2" charset="-122"/>
            </a:endParaRPr>
          </a:p>
        </p:txBody>
      </p:sp>
      <p:sp>
        <p:nvSpPr>
          <p:cNvPr id="15" name="文本框 40"/>
          <p:cNvSpPr txBox="1"/>
          <p:nvPr/>
        </p:nvSpPr>
        <p:spPr>
          <a:xfrm>
            <a:off x="8995278" y="4379072"/>
            <a:ext cx="2149403" cy="985508"/>
          </a:xfrm>
          <a:prstGeom prst="rect">
            <a:avLst/>
          </a:prstGeom>
          <a:noFill/>
          <a:ln w="9525">
            <a:noFill/>
          </a:ln>
        </p:spPr>
        <p:txBody>
          <a:bodyPr wrap="square" lIns="82277" tIns="41139" rIns="82277" bIns="41139">
            <a:spAutoFit/>
          </a:bodyPr>
          <a:lstStyle/>
          <a:p>
            <a:pPr lvl="0" algn="ctr" defTabSz="1087120">
              <a:lnSpc>
                <a:spcPts val="2000"/>
              </a:lnSpc>
              <a:spcBef>
                <a:spcPct val="20000"/>
              </a:spcBef>
              <a:defRPr/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请在此处添加具体内容，文字尽量言简意赅，简单说明即可，不必过于繁琐，注意版面美观度。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ctr" defTabSz="1217957" fontAlgn="base">
              <a:spcBef>
                <a:spcPct val="20000"/>
              </a:spcBef>
              <a:spcAft>
                <a:spcPct val="0"/>
              </a:spcAft>
              <a:defRPr/>
            </a:pPr>
            <a:endParaRPr lang="en-US" altLang="zh-CN" sz="1080" baseline="-25000" dirty="0">
              <a:solidFill>
                <a:prstClr val="white">
                  <a:lumMod val="50000"/>
                </a:prstClr>
              </a:solidFill>
              <a:ea typeface="宋体" panose="02010600030101010101" pitchFamily="2" charset="-122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1582646" y="2786840"/>
            <a:ext cx="1311511" cy="1311511"/>
          </a:xfrm>
          <a:prstGeom prst="ellipse">
            <a:avLst/>
          </a:prstGeom>
          <a:blipFill dpi="0" rotWithShape="1">
            <a:blip r:embed="rId5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77" tIns="41139" rIns="82277" bIns="41139" rtlCol="0" anchor="ctr"/>
          <a:lstStyle/>
          <a:p>
            <a:pPr algn="ctr" defTabSz="1218804" fontAlgn="base">
              <a:spcBef>
                <a:spcPct val="0"/>
              </a:spcBef>
              <a:spcAft>
                <a:spcPct val="0"/>
              </a:spcAft>
            </a:pPr>
            <a:endParaRPr lang="zh-CN" altLang="en-US" sz="2159" baseline="-25000">
              <a:solidFill>
                <a:prstClr val="white">
                  <a:lumMod val="50000"/>
                </a:prstClr>
              </a:solidFill>
              <a:ea typeface="隶书"/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4154236" y="2786840"/>
            <a:ext cx="1311511" cy="1311511"/>
          </a:xfrm>
          <a:prstGeom prst="ellipse">
            <a:avLst/>
          </a:prstGeom>
          <a:blipFill dpi="0" rotWithShape="1">
            <a:blip r:embed="rId6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77" tIns="41139" rIns="82277" bIns="41139" rtlCol="0" anchor="ctr"/>
          <a:lstStyle/>
          <a:p>
            <a:pPr algn="ctr" defTabSz="1218804" fontAlgn="base">
              <a:spcBef>
                <a:spcPct val="0"/>
              </a:spcBef>
              <a:spcAft>
                <a:spcPct val="0"/>
              </a:spcAft>
            </a:pPr>
            <a:endParaRPr lang="zh-CN" altLang="en-US" sz="2159" baseline="-25000">
              <a:solidFill>
                <a:prstClr val="white">
                  <a:lumMod val="50000"/>
                </a:prstClr>
              </a:solidFill>
              <a:ea typeface="隶书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6725829" y="2786840"/>
            <a:ext cx="1311511" cy="1311511"/>
          </a:xfrm>
          <a:prstGeom prst="ellipse">
            <a:avLst/>
          </a:prstGeom>
          <a:blipFill dpi="0" rotWithShape="1">
            <a:blip r:embed="rId7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77" tIns="41139" rIns="82277" bIns="41139" rtlCol="0" anchor="ctr"/>
          <a:lstStyle/>
          <a:p>
            <a:pPr algn="ctr" defTabSz="1218804" fontAlgn="base">
              <a:spcBef>
                <a:spcPct val="0"/>
              </a:spcBef>
              <a:spcAft>
                <a:spcPct val="0"/>
              </a:spcAft>
            </a:pPr>
            <a:endParaRPr lang="zh-CN" altLang="en-US" sz="2159" baseline="-25000">
              <a:solidFill>
                <a:prstClr val="white">
                  <a:lumMod val="50000"/>
                </a:prstClr>
              </a:solidFill>
              <a:ea typeface="隶书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9297421" y="2786840"/>
            <a:ext cx="1311511" cy="1311511"/>
          </a:xfrm>
          <a:prstGeom prst="ellipse">
            <a:avLst/>
          </a:prstGeom>
          <a:blipFill dpi="0" rotWithShape="1">
            <a:blip r:embed="rId8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82277" tIns="41139" rIns="82277" bIns="41139" rtlCol="0" anchor="ctr"/>
          <a:lstStyle/>
          <a:p>
            <a:pPr algn="ctr" defTabSz="1218804" fontAlgn="base">
              <a:spcBef>
                <a:spcPct val="0"/>
              </a:spcBef>
              <a:spcAft>
                <a:spcPct val="0"/>
              </a:spcAft>
            </a:pPr>
            <a:endParaRPr lang="zh-CN" altLang="en-US" sz="2159" baseline="-25000">
              <a:solidFill>
                <a:prstClr val="white">
                  <a:lumMod val="50000"/>
                </a:prstClr>
              </a:solidFill>
              <a:ea typeface="隶书"/>
            </a:endParaRPr>
          </a:p>
        </p:txBody>
      </p:sp>
      <p:sp>
        <p:nvSpPr>
          <p:cNvPr id="20" name="矩形 19"/>
          <p:cNvSpPr>
            <a:spLocks noChangeArrowheads="1"/>
          </p:cNvSpPr>
          <p:nvPr/>
        </p:nvSpPr>
        <p:spPr bwMode="auto">
          <a:xfrm>
            <a:off x="1427634" y="2269127"/>
            <a:ext cx="1621532" cy="657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277" tIns="41139" rIns="82277" bIns="41139">
            <a:spAutoFit/>
          </a:bodyPr>
          <a:lstStyle/>
          <a:p>
            <a:pPr algn="ctr" defTabSz="1218804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baseline="-2500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</a:rPr>
              <a:t>添加标题</a:t>
            </a:r>
            <a:endParaRPr lang="en-US" altLang="zh-CN" sz="2800" baseline="-25000" dirty="0">
              <a:solidFill>
                <a:schemeClr val="tx1">
                  <a:lumMod val="85000"/>
                  <a:lumOff val="15000"/>
                </a:schemeClr>
              </a:solidFill>
              <a:ea typeface="微软雅黑" panose="020B0503020204020204" charset="-122"/>
            </a:endParaRPr>
          </a:p>
          <a:p>
            <a:pPr algn="ctr" defTabSz="1218804" fontAlgn="base">
              <a:spcBef>
                <a:spcPct val="0"/>
              </a:spcBef>
              <a:spcAft>
                <a:spcPct val="0"/>
              </a:spcAft>
            </a:pPr>
            <a:endParaRPr lang="en-US" altLang="en-US" sz="2800" b="1" baseline="-25000" dirty="0">
              <a:solidFill>
                <a:schemeClr val="tx1">
                  <a:lumMod val="85000"/>
                  <a:lumOff val="15000"/>
                </a:schemeClr>
              </a:solidFill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3999226" y="2269127"/>
            <a:ext cx="1621532" cy="370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277" tIns="41139" rIns="82277" bIns="41139">
            <a:spAutoFit/>
          </a:bodyPr>
          <a:lstStyle/>
          <a:p>
            <a:pPr algn="ctr" defTabSz="1218804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baseline="-2500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</a:rPr>
              <a:t>添加标题</a:t>
            </a:r>
            <a:endParaRPr lang="en-US" altLang="zh-CN" sz="2800" baseline="-25000" dirty="0">
              <a:solidFill>
                <a:schemeClr val="tx1">
                  <a:lumMod val="85000"/>
                  <a:lumOff val="15000"/>
                </a:schemeClr>
              </a:solidFill>
              <a:ea typeface="微软雅黑" panose="020B0503020204020204" charset="-122"/>
            </a:endParaRPr>
          </a:p>
        </p:txBody>
      </p:sp>
      <p:sp>
        <p:nvSpPr>
          <p:cNvPr id="23" name="矩形 22"/>
          <p:cNvSpPr>
            <a:spLocks noChangeArrowheads="1"/>
          </p:cNvSpPr>
          <p:nvPr/>
        </p:nvSpPr>
        <p:spPr bwMode="auto">
          <a:xfrm>
            <a:off x="6570819" y="2269127"/>
            <a:ext cx="1621532" cy="370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277" tIns="41139" rIns="82277" bIns="41139">
            <a:spAutoFit/>
          </a:bodyPr>
          <a:lstStyle/>
          <a:p>
            <a:pPr algn="ctr" defTabSz="1218804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baseline="-2500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</a:rPr>
              <a:t>添加标题</a:t>
            </a:r>
            <a:endParaRPr lang="en-US" altLang="zh-CN" sz="2800" baseline="-25000" dirty="0">
              <a:solidFill>
                <a:schemeClr val="tx1">
                  <a:lumMod val="85000"/>
                  <a:lumOff val="15000"/>
                </a:schemeClr>
              </a:solidFill>
              <a:ea typeface="微软雅黑" panose="020B0503020204020204" charset="-122"/>
            </a:endParaRPr>
          </a:p>
        </p:txBody>
      </p:sp>
      <p:sp>
        <p:nvSpPr>
          <p:cNvPr id="24" name="矩形 23"/>
          <p:cNvSpPr>
            <a:spLocks noChangeArrowheads="1"/>
          </p:cNvSpPr>
          <p:nvPr/>
        </p:nvSpPr>
        <p:spPr bwMode="auto">
          <a:xfrm>
            <a:off x="9142409" y="2269127"/>
            <a:ext cx="1621532" cy="3703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277" tIns="41139" rIns="82277" bIns="41139">
            <a:spAutoFit/>
          </a:bodyPr>
          <a:lstStyle/>
          <a:p>
            <a:pPr algn="ctr" defTabSz="1218804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baseline="-25000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 panose="020B0503020204020204" charset="-122"/>
              </a:rPr>
              <a:t>添加标题</a:t>
            </a:r>
            <a:endParaRPr lang="en-US" altLang="zh-CN" sz="2800" baseline="-25000" dirty="0">
              <a:solidFill>
                <a:schemeClr val="tx1">
                  <a:lumMod val="85000"/>
                  <a:lumOff val="15000"/>
                </a:schemeClr>
              </a:solidFill>
              <a:ea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569506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conveyor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500"/>
                            </p:stCondLst>
                            <p:childTnLst>
                              <p:par>
                                <p:cTn id="5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00"/>
                            </p:stCondLst>
                            <p:childTnLst>
                              <p:par>
                                <p:cTn id="6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000"/>
                            </p:stCondLst>
                            <p:childTnLst>
                              <p:par>
                                <p:cTn id="7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500"/>
                            </p:stCondLst>
                            <p:childTnLst>
                              <p:par>
                                <p:cTn id="7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8000"/>
                            </p:stCondLst>
                            <p:childTnLst>
                              <p:par>
                                <p:cTn id="8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500"/>
                            </p:stCondLst>
                            <p:childTnLst>
                              <p:par>
                                <p:cTn id="8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10" grpId="0" bldLvl="0" animBg="1"/>
      <p:bldP spid="11" grpId="0" bldLvl="0" animBg="1"/>
      <p:bldP spid="12" grpId="0"/>
      <p:bldP spid="13" grpId="0"/>
      <p:bldP spid="14" grpId="0"/>
      <p:bldP spid="15" grpId="0"/>
      <p:bldP spid="16" grpId="0" bldLvl="0" animBg="1"/>
      <p:bldP spid="17" grpId="0" bldLvl="0" animBg="1"/>
      <p:bldP spid="18" grpId="0" bldLvl="0" animBg="1"/>
      <p:bldP spid="19" grpId="0" bldLvl="0" animBg="1"/>
      <p:bldP spid="20" grpId="0"/>
      <p:bldP spid="22" grpId="0"/>
      <p:bldP spid="23" grpId="0"/>
      <p:bldP spid="2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DCFC692E-AF57-4D04-B6DD-79199000989F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ntique Olive Compact" panose="020B0904030504030204" pitchFamily="34" charset="0"/>
                </a:rPr>
                <a:t>COMPANY</a:t>
              </a:r>
              <a:endParaRPr lang="zh-CN" altLang="en-US" sz="36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tique Olive Compact" panose="020B0904030504030204" pitchFamily="34" charset="0"/>
              </a:endParaRPr>
            </a:p>
          </p:txBody>
        </p:sp>
      </p:grpSp>
      <p:pic>
        <p:nvPicPr>
          <p:cNvPr id="58" name="图片 57">
            <a:extLst>
              <a:ext uri="{FF2B5EF4-FFF2-40B4-BE49-F238E27FC236}">
                <a16:creationId xmlns:a16="http://schemas.microsoft.com/office/drawing/2014/main" id="{582BFDF0-B691-48ED-AC78-40128FCC72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088" y="4765458"/>
            <a:ext cx="8502669" cy="2097314"/>
          </a:xfrm>
          <a:prstGeom prst="rect">
            <a:avLst/>
          </a:prstGeom>
        </p:spPr>
      </p:pic>
      <p:grpSp>
        <p:nvGrpSpPr>
          <p:cNvPr id="31" name="Group 32">
            <a:extLst>
              <a:ext uri="{FF2B5EF4-FFF2-40B4-BE49-F238E27FC236}">
                <a16:creationId xmlns:a16="http://schemas.microsoft.com/office/drawing/2014/main" id="{56E5A2F3-DAEC-4813-95FA-A142E760913D}"/>
              </a:ext>
            </a:extLst>
          </p:cNvPr>
          <p:cNvGrpSpPr/>
          <p:nvPr/>
        </p:nvGrpSpPr>
        <p:grpSpPr>
          <a:xfrm>
            <a:off x="3938859" y="1769842"/>
            <a:ext cx="4141125" cy="2311873"/>
            <a:chOff x="2383083" y="1135702"/>
            <a:chExt cx="4141124" cy="2311873"/>
          </a:xfrm>
        </p:grpSpPr>
        <p:sp>
          <p:nvSpPr>
            <p:cNvPr id="32" name="TextBox 6">
              <a:extLst>
                <a:ext uri="{FF2B5EF4-FFF2-40B4-BE49-F238E27FC236}">
                  <a16:creationId xmlns:a16="http://schemas.microsoft.com/office/drawing/2014/main" id="{C43B5989-EEB3-46A6-A94B-870E6068062C}"/>
                </a:ext>
              </a:extLst>
            </p:cNvPr>
            <p:cNvSpPr txBox="1"/>
            <p:nvPr/>
          </p:nvSpPr>
          <p:spPr>
            <a:xfrm>
              <a:off x="4039832" y="1135702"/>
              <a:ext cx="1287792" cy="707886"/>
            </a:xfrm>
            <a:prstGeom prst="rect">
              <a:avLst/>
            </a:prstGeom>
            <a:noFill/>
          </p:spPr>
          <p:txBody>
            <a:bodyPr wrap="none" anchor="ctr">
              <a:noAutofit/>
            </a:bodyPr>
            <a:lstStyle/>
            <a:p>
              <a:r>
                <a:rPr lang="en-US" altLang="zh-CN" sz="8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mpact" panose="020B0806030902050204" pitchFamily="34" charset="0"/>
                </a:rPr>
                <a:t>03</a:t>
              </a:r>
            </a:p>
          </p:txBody>
        </p:sp>
        <p:sp>
          <p:nvSpPr>
            <p:cNvPr id="33" name="TextBox 8">
              <a:extLst>
                <a:ext uri="{FF2B5EF4-FFF2-40B4-BE49-F238E27FC236}">
                  <a16:creationId xmlns:a16="http://schemas.microsoft.com/office/drawing/2014/main" id="{96D88590-D076-4C7F-8AF2-D43E6B85BDA6}"/>
                </a:ext>
              </a:extLst>
            </p:cNvPr>
            <p:cNvSpPr txBox="1"/>
            <p:nvPr/>
          </p:nvSpPr>
          <p:spPr>
            <a:xfrm>
              <a:off x="3033426" y="2433569"/>
              <a:ext cx="2511910" cy="353943"/>
            </a:xfrm>
            <a:prstGeom prst="rect">
              <a:avLst/>
            </a:prstGeom>
            <a:noFill/>
          </p:spPr>
          <p:txBody>
            <a:bodyPr wrap="none" lIns="480000" tIns="0" rIns="0" bIns="0" anchor="b" anchorCtr="0">
              <a:noAutofit/>
            </a:bodyPr>
            <a:lstStyle/>
            <a:p>
              <a:r>
                <a:rPr lang="zh-CN" altLang="en-US" sz="44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企业文化</a:t>
              </a:r>
            </a:p>
          </p:txBody>
        </p:sp>
        <p:sp>
          <p:nvSpPr>
            <p:cNvPr id="34" name="TextBox 9">
              <a:extLst>
                <a:ext uri="{FF2B5EF4-FFF2-40B4-BE49-F238E27FC236}">
                  <a16:creationId xmlns:a16="http://schemas.microsoft.com/office/drawing/2014/main" id="{56F07749-903E-4A2C-A354-8BCB9B138048}"/>
                </a:ext>
              </a:extLst>
            </p:cNvPr>
            <p:cNvSpPr txBox="1">
              <a:spLocks/>
            </p:cNvSpPr>
            <p:nvPr/>
          </p:nvSpPr>
          <p:spPr>
            <a:xfrm>
              <a:off x="2383083" y="2927213"/>
              <a:ext cx="4141124" cy="520362"/>
            </a:xfrm>
            <a:prstGeom prst="rect">
              <a:avLst/>
            </a:prstGeom>
          </p:spPr>
          <p:txBody>
            <a:bodyPr vert="horz" wrap="square" lIns="480000" tIns="0" rIns="0" bIns="0" anchor="ctr" anchorCtr="0">
              <a:no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rgbClr val="000000"/>
                  </a:solidFill>
                  <a:latin typeface="+mn-ea"/>
                </a:rPr>
                <a:t>请在此处添加具体内容，文字尽量言简意赅，简单说明即可，不必过于繁琐，注意版面美观度。</a:t>
              </a:r>
              <a:endParaRPr lang="en-US" altLang="zh-CN" sz="1200" dirty="0">
                <a:solidFill>
                  <a:srgbClr val="000000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71144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14:prism isContent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FEB13934-33AA-4516-A331-ADEE9B98FABA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b="1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</a:rPr>
                <a:t>03</a:t>
              </a:r>
              <a:r>
                <a:rPr lang="zh-CN" altLang="en-US" sz="3600" b="1" dirty="0">
                  <a:solidFill>
                    <a:schemeClr val="bg1"/>
                  </a:solidFill>
                  <a:latin typeface="+mn-lt"/>
                  <a:ea typeface="+mn-ea"/>
                </a:rPr>
                <a:t>企业文化</a:t>
              </a: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A6CD3A67-3E64-4DD2-923F-0F1A28C3A0FB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943" y="6084443"/>
            <a:ext cx="3136057" cy="77355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2B36417D-1301-4653-B6BE-77EF6738C96E}"/>
              </a:ext>
            </a:extLst>
          </p:cNvPr>
          <p:cNvGrpSpPr/>
          <p:nvPr/>
        </p:nvGrpSpPr>
        <p:grpSpPr>
          <a:xfrm>
            <a:off x="586872" y="3199169"/>
            <a:ext cx="2697074" cy="940925"/>
            <a:chOff x="586872" y="3199169"/>
            <a:chExt cx="2697074" cy="940925"/>
          </a:xfrm>
        </p:grpSpPr>
        <p:sp>
          <p:nvSpPr>
            <p:cNvPr id="7" name="稻壳儿春秋广告/盗版必究">
              <a:extLst>
                <a:ext uri="{FF2B5EF4-FFF2-40B4-BE49-F238E27FC236}">
                  <a16:creationId xmlns:a16="http://schemas.microsoft.com/office/drawing/2014/main" id="{E450AB5C-B710-4393-9304-F48095B23C0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6872" y="3199169"/>
              <a:ext cx="2697074" cy="940925"/>
            </a:xfrm>
            <a:prstGeom prst="parallelogram">
              <a:avLst/>
            </a:prstGeom>
            <a:solidFill>
              <a:srgbClr val="C00000"/>
            </a:solidFill>
            <a:ln w="38100">
              <a:noFill/>
            </a:ln>
            <a:extLst/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zh-CN" altLang="zh-CN" sz="2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n-lt"/>
                <a:ea typeface="微软雅黑" pitchFamily="34" charset="-122"/>
                <a:cs typeface="+mn-cs"/>
                <a:sym typeface="微软雅黑" pitchFamily="34" charset="-122"/>
              </a:endParaRPr>
            </a:p>
          </p:txBody>
        </p:sp>
        <p:sp>
          <p:nvSpPr>
            <p:cNvPr id="8" name="稻壳儿春秋广告/盗版必究">
              <a:extLst>
                <a:ext uri="{FF2B5EF4-FFF2-40B4-BE49-F238E27FC236}">
                  <a16:creationId xmlns:a16="http://schemas.microsoft.com/office/drawing/2014/main" id="{4B7F5079-8525-4C4D-B2A0-8E3ECB59122A}"/>
                </a:ext>
              </a:extLst>
            </p:cNvPr>
            <p:cNvSpPr>
              <a:spLocks noEditPoints="1" noChangeArrowheads="1"/>
            </p:cNvSpPr>
            <p:nvPr/>
          </p:nvSpPr>
          <p:spPr bwMode="auto">
            <a:xfrm>
              <a:off x="1763464" y="3416253"/>
              <a:ext cx="343888" cy="506756"/>
            </a:xfrm>
            <a:custGeom>
              <a:avLst/>
              <a:gdLst>
                <a:gd name="T0" fmla="*/ 2147483647 w 94"/>
                <a:gd name="T1" fmla="*/ 2147483647 h 140"/>
                <a:gd name="T2" fmla="*/ 2147483647 w 94"/>
                <a:gd name="T3" fmla="*/ 2147483647 h 140"/>
                <a:gd name="T4" fmla="*/ 2147483647 w 94"/>
                <a:gd name="T5" fmla="*/ 2147483647 h 140"/>
                <a:gd name="T6" fmla="*/ 2147483647 w 94"/>
                <a:gd name="T7" fmla="*/ 2147483647 h 140"/>
                <a:gd name="T8" fmla="*/ 2147483647 w 94"/>
                <a:gd name="T9" fmla="*/ 2147483647 h 140"/>
                <a:gd name="T10" fmla="*/ 2147483647 w 94"/>
                <a:gd name="T11" fmla="*/ 2147483647 h 140"/>
                <a:gd name="T12" fmla="*/ 0 w 94"/>
                <a:gd name="T13" fmla="*/ 2147483647 h 140"/>
                <a:gd name="T14" fmla="*/ 2147483647 w 94"/>
                <a:gd name="T15" fmla="*/ 2147483647 h 140"/>
                <a:gd name="T16" fmla="*/ 2147483647 w 94"/>
                <a:gd name="T17" fmla="*/ 2147483647 h 140"/>
                <a:gd name="T18" fmla="*/ 0 w 94"/>
                <a:gd name="T19" fmla="*/ 2147483647 h 140"/>
                <a:gd name="T20" fmla="*/ 2147483647 w 94"/>
                <a:gd name="T21" fmla="*/ 0 h 140"/>
                <a:gd name="T22" fmla="*/ 2147483647 w 94"/>
                <a:gd name="T23" fmla="*/ 2147483647 h 140"/>
                <a:gd name="T24" fmla="*/ 2147483647 w 94"/>
                <a:gd name="T25" fmla="*/ 2147483647 h 140"/>
                <a:gd name="T26" fmla="*/ 2147483647 w 94"/>
                <a:gd name="T27" fmla="*/ 2147483647 h 140"/>
                <a:gd name="T28" fmla="*/ 2147483647 w 94"/>
                <a:gd name="T29" fmla="*/ 2147483647 h 140"/>
                <a:gd name="T30" fmla="*/ 2147483647 w 94"/>
                <a:gd name="T31" fmla="*/ 2147483647 h 140"/>
                <a:gd name="T32" fmla="*/ 2147483647 w 94"/>
                <a:gd name="T33" fmla="*/ 2147483647 h 140"/>
                <a:gd name="T34" fmla="*/ 2147483647 w 94"/>
                <a:gd name="T35" fmla="*/ 2147483647 h 140"/>
                <a:gd name="T36" fmla="*/ 2147483647 w 94"/>
                <a:gd name="T37" fmla="*/ 2147483647 h 140"/>
                <a:gd name="T38" fmla="*/ 2147483647 w 94"/>
                <a:gd name="T39" fmla="*/ 2147483647 h 140"/>
                <a:gd name="T40" fmla="*/ 2147483647 w 94"/>
                <a:gd name="T41" fmla="*/ 2147483647 h 140"/>
                <a:gd name="T42" fmla="*/ 2147483647 w 94"/>
                <a:gd name="T43" fmla="*/ 2147483647 h 140"/>
                <a:gd name="T44" fmla="*/ 2147483647 w 94"/>
                <a:gd name="T45" fmla="*/ 2147483647 h 140"/>
                <a:gd name="T46" fmla="*/ 2147483647 w 94"/>
                <a:gd name="T47" fmla="*/ 2147483647 h 140"/>
                <a:gd name="T48" fmla="*/ 2147483647 w 94"/>
                <a:gd name="T49" fmla="*/ 2147483647 h 140"/>
                <a:gd name="T50" fmla="*/ 2147483647 w 94"/>
                <a:gd name="T51" fmla="*/ 2147483647 h 140"/>
                <a:gd name="T52" fmla="*/ 2147483647 w 94"/>
                <a:gd name="T53" fmla="*/ 2147483647 h 140"/>
                <a:gd name="T54" fmla="*/ 2147483647 w 94"/>
                <a:gd name="T55" fmla="*/ 2147483647 h 140"/>
                <a:gd name="T56" fmla="*/ 2147483647 w 94"/>
                <a:gd name="T57" fmla="*/ 2147483647 h 140"/>
                <a:gd name="T58" fmla="*/ 2147483647 w 94"/>
                <a:gd name="T59" fmla="*/ 2147483647 h 140"/>
                <a:gd name="T60" fmla="*/ 2147483647 w 94"/>
                <a:gd name="T61" fmla="*/ 2147483647 h 140"/>
                <a:gd name="T62" fmla="*/ 2147483647 w 94"/>
                <a:gd name="T63" fmla="*/ 2147483647 h 140"/>
                <a:gd name="T64" fmla="*/ 2147483647 w 94"/>
                <a:gd name="T65" fmla="*/ 2147483647 h 140"/>
                <a:gd name="T66" fmla="*/ 2147483647 w 94"/>
                <a:gd name="T67" fmla="*/ 2147483647 h 140"/>
                <a:gd name="T68" fmla="*/ 2147483647 w 94"/>
                <a:gd name="T69" fmla="*/ 2147483647 h 140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w 94"/>
                <a:gd name="T106" fmla="*/ 0 h 140"/>
                <a:gd name="T107" fmla="*/ 94 w 94"/>
                <a:gd name="T108" fmla="*/ 140 h 140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T105" t="T106" r="T107" b="T108"/>
              <a:pathLst>
                <a:path w="94" h="140">
                  <a:moveTo>
                    <a:pt x="85" y="44"/>
                  </a:moveTo>
                  <a:cubicBezTo>
                    <a:pt x="84" y="77"/>
                    <a:pt x="61" y="85"/>
                    <a:pt x="45" y="90"/>
                  </a:cubicBezTo>
                  <a:cubicBezTo>
                    <a:pt x="31" y="94"/>
                    <a:pt x="26" y="96"/>
                    <a:pt x="26" y="105"/>
                  </a:cubicBezTo>
                  <a:cubicBezTo>
                    <a:pt x="26" y="108"/>
                    <a:pt x="26" y="108"/>
                    <a:pt x="26" y="108"/>
                  </a:cubicBezTo>
                  <a:cubicBezTo>
                    <a:pt x="31" y="111"/>
                    <a:pt x="35" y="116"/>
                    <a:pt x="35" y="123"/>
                  </a:cubicBezTo>
                  <a:cubicBezTo>
                    <a:pt x="35" y="132"/>
                    <a:pt x="27" y="140"/>
                    <a:pt x="17" y="140"/>
                  </a:cubicBezTo>
                  <a:cubicBezTo>
                    <a:pt x="8" y="140"/>
                    <a:pt x="0" y="132"/>
                    <a:pt x="0" y="123"/>
                  </a:cubicBezTo>
                  <a:cubicBezTo>
                    <a:pt x="0" y="116"/>
                    <a:pt x="3" y="111"/>
                    <a:pt x="9" y="108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3" y="29"/>
                    <a:pt x="0" y="24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7" y="0"/>
                    <a:pt x="35" y="8"/>
                    <a:pt x="35" y="17"/>
                  </a:cubicBezTo>
                  <a:cubicBezTo>
                    <a:pt x="35" y="24"/>
                    <a:pt x="31" y="29"/>
                    <a:pt x="26" y="33"/>
                  </a:cubicBezTo>
                  <a:cubicBezTo>
                    <a:pt x="26" y="78"/>
                    <a:pt x="26" y="78"/>
                    <a:pt x="26" y="78"/>
                  </a:cubicBezTo>
                  <a:cubicBezTo>
                    <a:pt x="31" y="76"/>
                    <a:pt x="36" y="74"/>
                    <a:pt x="40" y="73"/>
                  </a:cubicBezTo>
                  <a:cubicBezTo>
                    <a:pt x="57" y="67"/>
                    <a:pt x="67" y="63"/>
                    <a:pt x="67" y="44"/>
                  </a:cubicBezTo>
                  <a:cubicBezTo>
                    <a:pt x="62" y="41"/>
                    <a:pt x="58" y="36"/>
                    <a:pt x="58" y="29"/>
                  </a:cubicBezTo>
                  <a:cubicBezTo>
                    <a:pt x="58" y="19"/>
                    <a:pt x="66" y="11"/>
                    <a:pt x="76" y="11"/>
                  </a:cubicBezTo>
                  <a:cubicBezTo>
                    <a:pt x="86" y="11"/>
                    <a:pt x="94" y="19"/>
                    <a:pt x="94" y="29"/>
                  </a:cubicBezTo>
                  <a:cubicBezTo>
                    <a:pt x="94" y="36"/>
                    <a:pt x="90" y="41"/>
                    <a:pt x="85" y="44"/>
                  </a:cubicBezTo>
                  <a:close/>
                  <a:moveTo>
                    <a:pt x="17" y="9"/>
                  </a:moveTo>
                  <a:cubicBezTo>
                    <a:pt x="13" y="9"/>
                    <a:pt x="9" y="12"/>
                    <a:pt x="9" y="17"/>
                  </a:cubicBezTo>
                  <a:cubicBezTo>
                    <a:pt x="9" y="22"/>
                    <a:pt x="13" y="26"/>
                    <a:pt x="17" y="26"/>
                  </a:cubicBezTo>
                  <a:cubicBezTo>
                    <a:pt x="22" y="26"/>
                    <a:pt x="26" y="22"/>
                    <a:pt x="26" y="17"/>
                  </a:cubicBezTo>
                  <a:cubicBezTo>
                    <a:pt x="26" y="12"/>
                    <a:pt x="22" y="9"/>
                    <a:pt x="17" y="9"/>
                  </a:cubicBezTo>
                  <a:close/>
                  <a:moveTo>
                    <a:pt x="17" y="114"/>
                  </a:moveTo>
                  <a:cubicBezTo>
                    <a:pt x="13" y="114"/>
                    <a:pt x="9" y="118"/>
                    <a:pt x="9" y="123"/>
                  </a:cubicBezTo>
                  <a:cubicBezTo>
                    <a:pt x="9" y="128"/>
                    <a:pt x="13" y="132"/>
                    <a:pt x="17" y="132"/>
                  </a:cubicBezTo>
                  <a:cubicBezTo>
                    <a:pt x="22" y="132"/>
                    <a:pt x="26" y="128"/>
                    <a:pt x="26" y="123"/>
                  </a:cubicBezTo>
                  <a:cubicBezTo>
                    <a:pt x="26" y="118"/>
                    <a:pt x="22" y="114"/>
                    <a:pt x="17" y="114"/>
                  </a:cubicBezTo>
                  <a:close/>
                  <a:moveTo>
                    <a:pt x="76" y="20"/>
                  </a:moveTo>
                  <a:cubicBezTo>
                    <a:pt x="71" y="20"/>
                    <a:pt x="67" y="24"/>
                    <a:pt x="67" y="29"/>
                  </a:cubicBezTo>
                  <a:cubicBezTo>
                    <a:pt x="67" y="34"/>
                    <a:pt x="71" y="38"/>
                    <a:pt x="76" y="38"/>
                  </a:cubicBezTo>
                  <a:cubicBezTo>
                    <a:pt x="81" y="38"/>
                    <a:pt x="85" y="34"/>
                    <a:pt x="85" y="29"/>
                  </a:cubicBezTo>
                  <a:cubicBezTo>
                    <a:pt x="85" y="24"/>
                    <a:pt x="81" y="20"/>
                    <a:pt x="76" y="20"/>
                  </a:cubicBezTo>
                  <a:close/>
                </a:path>
              </a:pathLst>
            </a:custGeom>
            <a:solidFill>
              <a:srgbClr val="F6F7FB"/>
            </a:solidFill>
            <a:ln>
              <a:noFill/>
            </a:ln>
            <a:extLst/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F87F44CB-FBEB-43E1-BA08-434B7C547359}"/>
              </a:ext>
            </a:extLst>
          </p:cNvPr>
          <p:cNvGrpSpPr/>
          <p:nvPr/>
        </p:nvGrpSpPr>
        <p:grpSpPr>
          <a:xfrm>
            <a:off x="586871" y="4341563"/>
            <a:ext cx="2697074" cy="1222508"/>
            <a:chOff x="586871" y="4341563"/>
            <a:chExt cx="2697074" cy="1222508"/>
          </a:xfrm>
        </p:grpSpPr>
        <p:sp>
          <p:nvSpPr>
            <p:cNvPr id="10" name="稻壳儿春秋广告/盗版必究">
              <a:extLst>
                <a:ext uri="{FF2B5EF4-FFF2-40B4-BE49-F238E27FC236}">
                  <a16:creationId xmlns:a16="http://schemas.microsoft.com/office/drawing/2014/main" id="{BAC27068-3BA2-46D6-BA4A-D4F93C79E96A}"/>
                </a:ext>
              </a:extLst>
            </p:cNvPr>
            <p:cNvSpPr txBox="1"/>
            <p:nvPr/>
          </p:nvSpPr>
          <p:spPr>
            <a:xfrm>
              <a:off x="1285810" y="4341563"/>
              <a:ext cx="1299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rPr>
                <a:t>添加标题</a:t>
              </a:r>
            </a:p>
          </p:txBody>
        </p:sp>
        <p:sp>
          <p:nvSpPr>
            <p:cNvPr id="11" name="稻壳儿春秋广告/盗版必究">
              <a:extLst>
                <a:ext uri="{FF2B5EF4-FFF2-40B4-BE49-F238E27FC236}">
                  <a16:creationId xmlns:a16="http://schemas.microsoft.com/office/drawing/2014/main" id="{34EFC2A4-C1DC-4A9B-9B64-C8D45CEF3FCA}"/>
                </a:ext>
              </a:extLst>
            </p:cNvPr>
            <p:cNvSpPr txBox="1"/>
            <p:nvPr/>
          </p:nvSpPr>
          <p:spPr>
            <a:xfrm>
              <a:off x="586871" y="4702297"/>
              <a:ext cx="2697074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9E0FBD4E-3571-4496-B16D-1029CE94FE65}"/>
              </a:ext>
            </a:extLst>
          </p:cNvPr>
          <p:cNvGrpSpPr/>
          <p:nvPr/>
        </p:nvGrpSpPr>
        <p:grpSpPr>
          <a:xfrm>
            <a:off x="6134326" y="3199169"/>
            <a:ext cx="2697076" cy="940925"/>
            <a:chOff x="6134326" y="3199169"/>
            <a:chExt cx="2697076" cy="940925"/>
          </a:xfrm>
        </p:grpSpPr>
        <p:sp>
          <p:nvSpPr>
            <p:cNvPr id="12" name="稻壳儿春秋广告/盗版必究">
              <a:extLst>
                <a:ext uri="{FF2B5EF4-FFF2-40B4-BE49-F238E27FC236}">
                  <a16:creationId xmlns:a16="http://schemas.microsoft.com/office/drawing/2014/main" id="{7F4C1439-1B40-471A-8142-9E5ACFB4EA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4326" y="3199169"/>
              <a:ext cx="2697076" cy="940925"/>
            </a:xfrm>
            <a:prstGeom prst="parallelogram">
              <a:avLst/>
            </a:prstGeom>
            <a:solidFill>
              <a:srgbClr val="C00000"/>
            </a:solidFill>
            <a:ln w="38100">
              <a:noFill/>
            </a:ln>
            <a:extLst/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zh-CN" altLang="zh-CN" sz="2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n-lt"/>
                <a:ea typeface="微软雅黑" pitchFamily="34" charset="-122"/>
                <a:cs typeface="+mn-cs"/>
                <a:sym typeface="微软雅黑" pitchFamily="34" charset="-122"/>
              </a:endParaRPr>
            </a:p>
          </p:txBody>
        </p:sp>
        <p:sp>
          <p:nvSpPr>
            <p:cNvPr id="13" name="稻壳儿春秋广告/盗版必究">
              <a:extLst>
                <a:ext uri="{FF2B5EF4-FFF2-40B4-BE49-F238E27FC236}">
                  <a16:creationId xmlns:a16="http://schemas.microsoft.com/office/drawing/2014/main" id="{9F127F72-A704-4E1C-8C6F-8B89911B9A6B}"/>
                </a:ext>
              </a:extLst>
            </p:cNvPr>
            <p:cNvSpPr>
              <a:spLocks noEditPoints="1" noChangeArrowheads="1"/>
            </p:cNvSpPr>
            <p:nvPr/>
          </p:nvSpPr>
          <p:spPr bwMode="auto">
            <a:xfrm>
              <a:off x="7265770" y="3455979"/>
              <a:ext cx="434189" cy="427305"/>
            </a:xfrm>
            <a:custGeom>
              <a:avLst/>
              <a:gdLst>
                <a:gd name="T0" fmla="*/ 2147483647 w 152"/>
                <a:gd name="T1" fmla="*/ 2147483647 h 152"/>
                <a:gd name="T2" fmla="*/ 2147483647 w 152"/>
                <a:gd name="T3" fmla="*/ 2147483647 h 152"/>
                <a:gd name="T4" fmla="*/ 2147483647 w 152"/>
                <a:gd name="T5" fmla="*/ 2147483647 h 152"/>
                <a:gd name="T6" fmla="*/ 2147483647 w 152"/>
                <a:gd name="T7" fmla="*/ 2147483647 h 152"/>
                <a:gd name="T8" fmla="*/ 0 w 152"/>
                <a:gd name="T9" fmla="*/ 2147483647 h 152"/>
                <a:gd name="T10" fmla="*/ 2147483647 w 152"/>
                <a:gd name="T11" fmla="*/ 0 h 152"/>
                <a:gd name="T12" fmla="*/ 2147483647 w 152"/>
                <a:gd name="T13" fmla="*/ 2147483647 h 152"/>
                <a:gd name="T14" fmla="*/ 2147483647 w 152"/>
                <a:gd name="T15" fmla="*/ 2147483647 h 152"/>
                <a:gd name="T16" fmla="*/ 2147483647 w 152"/>
                <a:gd name="T17" fmla="*/ 2147483647 h 152"/>
                <a:gd name="T18" fmla="*/ 2147483647 w 152"/>
                <a:gd name="T19" fmla="*/ 2147483647 h 152"/>
                <a:gd name="T20" fmla="*/ 2147483647 w 152"/>
                <a:gd name="T21" fmla="*/ 2147483647 h 152"/>
                <a:gd name="T22" fmla="*/ 2147483647 w 152"/>
                <a:gd name="T23" fmla="*/ 2147483647 h 152"/>
                <a:gd name="T24" fmla="*/ 2147483647 w 152"/>
                <a:gd name="T25" fmla="*/ 2147483647 h 152"/>
                <a:gd name="T26" fmla="*/ 2147483647 w 152"/>
                <a:gd name="T27" fmla="*/ 2147483647 h 152"/>
                <a:gd name="T28" fmla="*/ 2147483647 w 152"/>
                <a:gd name="T29" fmla="*/ 2147483647 h 152"/>
                <a:gd name="T30" fmla="*/ 2147483647 w 152"/>
                <a:gd name="T31" fmla="*/ 2147483647 h 152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w 152"/>
                <a:gd name="T49" fmla="*/ 0 h 152"/>
                <a:gd name="T50" fmla="*/ 152 w 152"/>
                <a:gd name="T51" fmla="*/ 152 h 152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T48" t="T49" r="T50" b="T51"/>
              <a:pathLst>
                <a:path w="152" h="152">
                  <a:moveTo>
                    <a:pt x="141" y="152"/>
                  </a:moveTo>
                  <a:cubicBezTo>
                    <a:pt x="138" y="152"/>
                    <a:pt x="135" y="151"/>
                    <a:pt x="132" y="148"/>
                  </a:cubicBezTo>
                  <a:cubicBezTo>
                    <a:pt x="101" y="117"/>
                    <a:pt x="101" y="117"/>
                    <a:pt x="101" y="117"/>
                  </a:cubicBezTo>
                  <a:cubicBezTo>
                    <a:pt x="90" y="124"/>
                    <a:pt x="78" y="128"/>
                    <a:pt x="65" y="128"/>
                  </a:cubicBezTo>
                  <a:cubicBezTo>
                    <a:pt x="29" y="128"/>
                    <a:pt x="0" y="100"/>
                    <a:pt x="0" y="64"/>
                  </a:cubicBezTo>
                  <a:cubicBezTo>
                    <a:pt x="0" y="28"/>
                    <a:pt x="29" y="0"/>
                    <a:pt x="65" y="0"/>
                  </a:cubicBezTo>
                  <a:cubicBezTo>
                    <a:pt x="100" y="0"/>
                    <a:pt x="129" y="28"/>
                    <a:pt x="129" y="64"/>
                  </a:cubicBezTo>
                  <a:cubicBezTo>
                    <a:pt x="129" y="77"/>
                    <a:pt x="125" y="90"/>
                    <a:pt x="118" y="100"/>
                  </a:cubicBezTo>
                  <a:cubicBezTo>
                    <a:pt x="149" y="132"/>
                    <a:pt x="149" y="132"/>
                    <a:pt x="149" y="132"/>
                  </a:cubicBezTo>
                  <a:cubicBezTo>
                    <a:pt x="151" y="134"/>
                    <a:pt x="152" y="137"/>
                    <a:pt x="152" y="140"/>
                  </a:cubicBezTo>
                  <a:cubicBezTo>
                    <a:pt x="152" y="147"/>
                    <a:pt x="147" y="152"/>
                    <a:pt x="141" y="152"/>
                  </a:cubicBezTo>
                  <a:close/>
                  <a:moveTo>
                    <a:pt x="65" y="23"/>
                  </a:moveTo>
                  <a:cubicBezTo>
                    <a:pt x="42" y="23"/>
                    <a:pt x="24" y="41"/>
                    <a:pt x="24" y="64"/>
                  </a:cubicBezTo>
                  <a:cubicBezTo>
                    <a:pt x="24" y="87"/>
                    <a:pt x="42" y="105"/>
                    <a:pt x="65" y="105"/>
                  </a:cubicBezTo>
                  <a:cubicBezTo>
                    <a:pt x="87" y="105"/>
                    <a:pt x="106" y="87"/>
                    <a:pt x="106" y="64"/>
                  </a:cubicBezTo>
                  <a:cubicBezTo>
                    <a:pt x="106" y="41"/>
                    <a:pt x="87" y="23"/>
                    <a:pt x="65" y="23"/>
                  </a:cubicBezTo>
                  <a:close/>
                </a:path>
              </a:pathLst>
            </a:custGeom>
            <a:solidFill>
              <a:srgbClr val="F6F7FB"/>
            </a:solidFill>
            <a:ln>
              <a:noFill/>
            </a:ln>
            <a:extLst/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B65146AA-996C-431C-94C9-1EAF9CD21CC1}"/>
              </a:ext>
            </a:extLst>
          </p:cNvPr>
          <p:cNvGrpSpPr/>
          <p:nvPr/>
        </p:nvGrpSpPr>
        <p:grpSpPr>
          <a:xfrm>
            <a:off x="6134327" y="4341563"/>
            <a:ext cx="2697074" cy="1222508"/>
            <a:chOff x="6134327" y="4341563"/>
            <a:chExt cx="2697074" cy="1222508"/>
          </a:xfrm>
        </p:grpSpPr>
        <p:sp>
          <p:nvSpPr>
            <p:cNvPr id="14" name="稻壳儿春秋广告/盗版必究">
              <a:extLst>
                <a:ext uri="{FF2B5EF4-FFF2-40B4-BE49-F238E27FC236}">
                  <a16:creationId xmlns:a16="http://schemas.microsoft.com/office/drawing/2014/main" id="{834F2475-1B4B-43F5-BF76-A272C1F55C37}"/>
                </a:ext>
              </a:extLst>
            </p:cNvPr>
            <p:cNvSpPr txBox="1"/>
            <p:nvPr/>
          </p:nvSpPr>
          <p:spPr>
            <a:xfrm>
              <a:off x="6833266" y="4341563"/>
              <a:ext cx="1299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rPr>
                <a:t>添加标题</a:t>
              </a:r>
            </a:p>
          </p:txBody>
        </p:sp>
        <p:sp>
          <p:nvSpPr>
            <p:cNvPr id="15" name="稻壳儿春秋广告/盗版必究">
              <a:extLst>
                <a:ext uri="{FF2B5EF4-FFF2-40B4-BE49-F238E27FC236}">
                  <a16:creationId xmlns:a16="http://schemas.microsoft.com/office/drawing/2014/main" id="{3307C67E-2611-4699-B7F6-480BC725DD2B}"/>
                </a:ext>
              </a:extLst>
            </p:cNvPr>
            <p:cNvSpPr txBox="1"/>
            <p:nvPr/>
          </p:nvSpPr>
          <p:spPr>
            <a:xfrm>
              <a:off x="6134327" y="4702297"/>
              <a:ext cx="2697074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E3AA2B72-CF87-4B4B-AC24-964AC48D7EBD}"/>
              </a:ext>
            </a:extLst>
          </p:cNvPr>
          <p:cNvGrpSpPr/>
          <p:nvPr/>
        </p:nvGrpSpPr>
        <p:grpSpPr>
          <a:xfrm>
            <a:off x="3360600" y="3199169"/>
            <a:ext cx="2697074" cy="940925"/>
            <a:chOff x="3360600" y="3199169"/>
            <a:chExt cx="2697074" cy="940925"/>
          </a:xfrm>
        </p:grpSpPr>
        <p:sp>
          <p:nvSpPr>
            <p:cNvPr id="16" name="稻壳儿春秋广告/盗版必究">
              <a:extLst>
                <a:ext uri="{FF2B5EF4-FFF2-40B4-BE49-F238E27FC236}">
                  <a16:creationId xmlns:a16="http://schemas.microsoft.com/office/drawing/2014/main" id="{7FACE749-1936-4499-B0AC-E5E1C94F15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60600" y="3199169"/>
              <a:ext cx="2697074" cy="940925"/>
            </a:xfrm>
            <a:prstGeom prst="parallelogram">
              <a:avLst/>
            </a:prstGeom>
            <a:solidFill>
              <a:schemeClr val="tx1">
                <a:lumMod val="85000"/>
                <a:lumOff val="15000"/>
              </a:schemeClr>
            </a:solidFill>
            <a:ln w="38100">
              <a:noFill/>
            </a:ln>
            <a:extLst/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zh-CN" altLang="zh-CN" sz="2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n-lt"/>
                <a:ea typeface="微软雅黑" pitchFamily="34" charset="-122"/>
                <a:cs typeface="+mn-cs"/>
                <a:sym typeface="微软雅黑" pitchFamily="34" charset="-122"/>
              </a:endParaRPr>
            </a:p>
          </p:txBody>
        </p:sp>
        <p:sp>
          <p:nvSpPr>
            <p:cNvPr id="17" name="稻壳儿春秋广告/盗版必究">
              <a:extLst>
                <a:ext uri="{FF2B5EF4-FFF2-40B4-BE49-F238E27FC236}">
                  <a16:creationId xmlns:a16="http://schemas.microsoft.com/office/drawing/2014/main" id="{41B7B61F-5202-4C83-8FA0-FCB45FB08AE5}"/>
                </a:ext>
              </a:extLst>
            </p:cNvPr>
            <p:cNvSpPr>
              <a:spLocks noEditPoints="1" noChangeArrowheads="1"/>
            </p:cNvSpPr>
            <p:nvPr/>
          </p:nvSpPr>
          <p:spPr bwMode="auto">
            <a:xfrm>
              <a:off x="4437678" y="3491117"/>
              <a:ext cx="542916" cy="357029"/>
            </a:xfrm>
            <a:custGeom>
              <a:avLst/>
              <a:gdLst>
                <a:gd name="T0" fmla="*/ 2147483647 w 176"/>
                <a:gd name="T1" fmla="*/ 2147483647 h 117"/>
                <a:gd name="T2" fmla="*/ 2147483647 w 176"/>
                <a:gd name="T3" fmla="*/ 2147483647 h 117"/>
                <a:gd name="T4" fmla="*/ 2147483647 w 176"/>
                <a:gd name="T5" fmla="*/ 2147483647 h 117"/>
                <a:gd name="T6" fmla="*/ 2147483647 w 176"/>
                <a:gd name="T7" fmla="*/ 2147483647 h 117"/>
                <a:gd name="T8" fmla="*/ 0 w 176"/>
                <a:gd name="T9" fmla="*/ 2147483647 h 117"/>
                <a:gd name="T10" fmla="*/ 0 w 176"/>
                <a:gd name="T11" fmla="*/ 2147483647 h 117"/>
                <a:gd name="T12" fmla="*/ 2147483647 w 176"/>
                <a:gd name="T13" fmla="*/ 2147483647 h 117"/>
                <a:gd name="T14" fmla="*/ 2147483647 w 176"/>
                <a:gd name="T15" fmla="*/ 2147483647 h 117"/>
                <a:gd name="T16" fmla="*/ 2147483647 w 176"/>
                <a:gd name="T17" fmla="*/ 2147483647 h 117"/>
                <a:gd name="T18" fmla="*/ 2147483647 w 176"/>
                <a:gd name="T19" fmla="*/ 2147483647 h 117"/>
                <a:gd name="T20" fmla="*/ 2147483647 w 176"/>
                <a:gd name="T21" fmla="*/ 2147483647 h 117"/>
                <a:gd name="T22" fmla="*/ 2147483647 w 176"/>
                <a:gd name="T23" fmla="*/ 0 h 117"/>
                <a:gd name="T24" fmla="*/ 2147483647 w 176"/>
                <a:gd name="T25" fmla="*/ 0 h 117"/>
                <a:gd name="T26" fmla="*/ 2147483647 w 176"/>
                <a:gd name="T27" fmla="*/ 2147483647 h 117"/>
                <a:gd name="T28" fmla="*/ 2147483647 w 176"/>
                <a:gd name="T29" fmla="*/ 2147483647 h 117"/>
                <a:gd name="T30" fmla="*/ 2147483647 w 176"/>
                <a:gd name="T31" fmla="*/ 2147483647 h 117"/>
                <a:gd name="T32" fmla="*/ 2147483647 w 176"/>
                <a:gd name="T33" fmla="*/ 2147483647 h 117"/>
                <a:gd name="T34" fmla="*/ 2147483647 w 176"/>
                <a:gd name="T35" fmla="*/ 2147483647 h 117"/>
                <a:gd name="T36" fmla="*/ 2147483647 w 176"/>
                <a:gd name="T37" fmla="*/ 2147483647 h 117"/>
                <a:gd name="T38" fmla="*/ 2147483647 w 176"/>
                <a:gd name="T39" fmla="*/ 2147483647 h 117"/>
                <a:gd name="T40" fmla="*/ 2147483647 w 176"/>
                <a:gd name="T41" fmla="*/ 2147483647 h 117"/>
                <a:gd name="T42" fmla="*/ 2147483647 w 176"/>
                <a:gd name="T43" fmla="*/ 2147483647 h 117"/>
                <a:gd name="T44" fmla="*/ 2147483647 w 176"/>
                <a:gd name="T45" fmla="*/ 2147483647 h 117"/>
                <a:gd name="T46" fmla="*/ 2147483647 w 176"/>
                <a:gd name="T47" fmla="*/ 2147483647 h 117"/>
                <a:gd name="T48" fmla="*/ 2147483647 w 176"/>
                <a:gd name="T49" fmla="*/ 2147483647 h 117"/>
                <a:gd name="T50" fmla="*/ 2147483647 w 176"/>
                <a:gd name="T51" fmla="*/ 2147483647 h 117"/>
                <a:gd name="T52" fmla="*/ 2147483647 w 176"/>
                <a:gd name="T53" fmla="*/ 2147483647 h 117"/>
                <a:gd name="T54" fmla="*/ 2147483647 w 176"/>
                <a:gd name="T55" fmla="*/ 2147483647 h 117"/>
                <a:gd name="T56" fmla="*/ 2147483647 w 176"/>
                <a:gd name="T57" fmla="*/ 2147483647 h 117"/>
                <a:gd name="T58" fmla="*/ 2147483647 w 176"/>
                <a:gd name="T59" fmla="*/ 2147483647 h 117"/>
                <a:gd name="T60" fmla="*/ 2147483647 w 176"/>
                <a:gd name="T61" fmla="*/ 2147483647 h 117"/>
                <a:gd name="T62" fmla="*/ 2147483647 w 176"/>
                <a:gd name="T63" fmla="*/ 2147483647 h 117"/>
                <a:gd name="T64" fmla="*/ 2147483647 w 176"/>
                <a:gd name="T65" fmla="*/ 2147483647 h 117"/>
                <a:gd name="T66" fmla="*/ 2147483647 w 176"/>
                <a:gd name="T67" fmla="*/ 2147483647 h 117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176"/>
                <a:gd name="T103" fmla="*/ 0 h 117"/>
                <a:gd name="T104" fmla="*/ 176 w 176"/>
                <a:gd name="T105" fmla="*/ 117 h 117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176" h="117">
                  <a:moveTo>
                    <a:pt x="176" y="99"/>
                  </a:moveTo>
                  <a:cubicBezTo>
                    <a:pt x="176" y="108"/>
                    <a:pt x="176" y="108"/>
                    <a:pt x="176" y="108"/>
                  </a:cubicBezTo>
                  <a:cubicBezTo>
                    <a:pt x="176" y="113"/>
                    <a:pt x="169" y="117"/>
                    <a:pt x="161" y="117"/>
                  </a:cubicBezTo>
                  <a:cubicBezTo>
                    <a:pt x="15" y="117"/>
                    <a:pt x="15" y="117"/>
                    <a:pt x="15" y="117"/>
                  </a:cubicBezTo>
                  <a:cubicBezTo>
                    <a:pt x="7" y="117"/>
                    <a:pt x="0" y="113"/>
                    <a:pt x="0" y="108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15" y="99"/>
                    <a:pt x="15" y="99"/>
                    <a:pt x="15" y="99"/>
                  </a:cubicBezTo>
                  <a:cubicBezTo>
                    <a:pt x="161" y="99"/>
                    <a:pt x="161" y="99"/>
                    <a:pt x="161" y="99"/>
                  </a:cubicBezTo>
                  <a:lnTo>
                    <a:pt x="176" y="99"/>
                  </a:lnTo>
                  <a:close/>
                  <a:moveTo>
                    <a:pt x="24" y="79"/>
                  </a:moveTo>
                  <a:cubicBezTo>
                    <a:pt x="24" y="14"/>
                    <a:pt x="24" y="14"/>
                    <a:pt x="24" y="14"/>
                  </a:cubicBezTo>
                  <a:cubicBezTo>
                    <a:pt x="24" y="6"/>
                    <a:pt x="30" y="0"/>
                    <a:pt x="38" y="0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46" y="0"/>
                    <a:pt x="152" y="6"/>
                    <a:pt x="152" y="14"/>
                  </a:cubicBezTo>
                  <a:cubicBezTo>
                    <a:pt x="152" y="79"/>
                    <a:pt x="152" y="79"/>
                    <a:pt x="152" y="79"/>
                  </a:cubicBezTo>
                  <a:cubicBezTo>
                    <a:pt x="152" y="87"/>
                    <a:pt x="146" y="93"/>
                    <a:pt x="138" y="93"/>
                  </a:cubicBezTo>
                  <a:cubicBezTo>
                    <a:pt x="38" y="93"/>
                    <a:pt x="38" y="93"/>
                    <a:pt x="38" y="93"/>
                  </a:cubicBezTo>
                  <a:cubicBezTo>
                    <a:pt x="30" y="93"/>
                    <a:pt x="24" y="87"/>
                    <a:pt x="24" y="79"/>
                  </a:cubicBezTo>
                  <a:close/>
                  <a:moveTo>
                    <a:pt x="35" y="79"/>
                  </a:moveTo>
                  <a:cubicBezTo>
                    <a:pt x="35" y="80"/>
                    <a:pt x="37" y="82"/>
                    <a:pt x="38" y="82"/>
                  </a:cubicBezTo>
                  <a:cubicBezTo>
                    <a:pt x="138" y="82"/>
                    <a:pt x="138" y="82"/>
                    <a:pt x="138" y="82"/>
                  </a:cubicBezTo>
                  <a:cubicBezTo>
                    <a:pt x="139" y="82"/>
                    <a:pt x="141" y="80"/>
                    <a:pt x="141" y="79"/>
                  </a:cubicBezTo>
                  <a:cubicBezTo>
                    <a:pt x="141" y="14"/>
                    <a:pt x="141" y="14"/>
                    <a:pt x="141" y="14"/>
                  </a:cubicBezTo>
                  <a:cubicBezTo>
                    <a:pt x="141" y="13"/>
                    <a:pt x="139" y="11"/>
                    <a:pt x="138" y="11"/>
                  </a:cubicBezTo>
                  <a:cubicBezTo>
                    <a:pt x="38" y="11"/>
                    <a:pt x="38" y="11"/>
                    <a:pt x="38" y="11"/>
                  </a:cubicBezTo>
                  <a:cubicBezTo>
                    <a:pt x="37" y="11"/>
                    <a:pt x="35" y="13"/>
                    <a:pt x="35" y="14"/>
                  </a:cubicBezTo>
                  <a:lnTo>
                    <a:pt x="35" y="79"/>
                  </a:lnTo>
                  <a:close/>
                  <a:moveTo>
                    <a:pt x="97" y="107"/>
                  </a:moveTo>
                  <a:cubicBezTo>
                    <a:pt x="97" y="106"/>
                    <a:pt x="96" y="105"/>
                    <a:pt x="95" y="105"/>
                  </a:cubicBezTo>
                  <a:cubicBezTo>
                    <a:pt x="81" y="105"/>
                    <a:pt x="81" y="105"/>
                    <a:pt x="81" y="105"/>
                  </a:cubicBezTo>
                  <a:cubicBezTo>
                    <a:pt x="80" y="105"/>
                    <a:pt x="79" y="106"/>
                    <a:pt x="79" y="107"/>
                  </a:cubicBezTo>
                  <a:cubicBezTo>
                    <a:pt x="79" y="107"/>
                    <a:pt x="80" y="108"/>
                    <a:pt x="81" y="108"/>
                  </a:cubicBezTo>
                  <a:cubicBezTo>
                    <a:pt x="95" y="108"/>
                    <a:pt x="95" y="108"/>
                    <a:pt x="95" y="108"/>
                  </a:cubicBezTo>
                  <a:cubicBezTo>
                    <a:pt x="96" y="108"/>
                    <a:pt x="97" y="107"/>
                    <a:pt x="97" y="107"/>
                  </a:cubicBezTo>
                  <a:close/>
                </a:path>
              </a:pathLst>
            </a:custGeom>
            <a:solidFill>
              <a:srgbClr val="F6F7FB"/>
            </a:solidFill>
            <a:ln>
              <a:noFill/>
            </a:ln>
            <a:extLst/>
          </p:spPr>
          <p:txBody>
            <a:bodyPr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0B48C68C-7AE3-499E-BF42-06ED98DB7B03}"/>
              </a:ext>
            </a:extLst>
          </p:cNvPr>
          <p:cNvGrpSpPr/>
          <p:nvPr/>
        </p:nvGrpSpPr>
        <p:grpSpPr>
          <a:xfrm>
            <a:off x="3360599" y="1717502"/>
            <a:ext cx="2697074" cy="1222508"/>
            <a:chOff x="3360599" y="1717502"/>
            <a:chExt cx="2697074" cy="1222508"/>
          </a:xfrm>
        </p:grpSpPr>
        <p:sp>
          <p:nvSpPr>
            <p:cNvPr id="18" name="稻壳儿春秋广告/盗版必究">
              <a:extLst>
                <a:ext uri="{FF2B5EF4-FFF2-40B4-BE49-F238E27FC236}">
                  <a16:creationId xmlns:a16="http://schemas.microsoft.com/office/drawing/2014/main" id="{7B61DA44-F0DA-4833-B109-0272D42B9B42}"/>
                </a:ext>
              </a:extLst>
            </p:cNvPr>
            <p:cNvSpPr txBox="1"/>
            <p:nvPr/>
          </p:nvSpPr>
          <p:spPr>
            <a:xfrm>
              <a:off x="4059538" y="1717502"/>
              <a:ext cx="1299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rPr>
                <a:t>添加标题</a:t>
              </a:r>
            </a:p>
          </p:txBody>
        </p:sp>
        <p:sp>
          <p:nvSpPr>
            <p:cNvPr id="19" name="稻壳儿春秋广告/盗版必究">
              <a:extLst>
                <a:ext uri="{FF2B5EF4-FFF2-40B4-BE49-F238E27FC236}">
                  <a16:creationId xmlns:a16="http://schemas.microsoft.com/office/drawing/2014/main" id="{ED797437-28DA-4152-8EFB-0F4C5A075EAC}"/>
                </a:ext>
              </a:extLst>
            </p:cNvPr>
            <p:cNvSpPr txBox="1"/>
            <p:nvPr/>
          </p:nvSpPr>
          <p:spPr>
            <a:xfrm>
              <a:off x="3360599" y="2078236"/>
              <a:ext cx="2697074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3CA7134A-DCCF-4C6F-ACD1-E57B7F31F6F0}"/>
              </a:ext>
            </a:extLst>
          </p:cNvPr>
          <p:cNvGrpSpPr/>
          <p:nvPr/>
        </p:nvGrpSpPr>
        <p:grpSpPr>
          <a:xfrm>
            <a:off x="8908056" y="3199169"/>
            <a:ext cx="2697074" cy="940925"/>
            <a:chOff x="8908056" y="3199169"/>
            <a:chExt cx="2697074" cy="940925"/>
          </a:xfrm>
        </p:grpSpPr>
        <p:sp>
          <p:nvSpPr>
            <p:cNvPr id="20" name="稻壳儿春秋广告/盗版必究">
              <a:extLst>
                <a:ext uri="{FF2B5EF4-FFF2-40B4-BE49-F238E27FC236}">
                  <a16:creationId xmlns:a16="http://schemas.microsoft.com/office/drawing/2014/main" id="{D5C59D15-955F-4BB7-B588-0DC6DC12C6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08056" y="3199169"/>
              <a:ext cx="2697074" cy="940925"/>
            </a:xfrm>
            <a:prstGeom prst="parallelogram">
              <a:avLst/>
            </a:prstGeom>
            <a:solidFill>
              <a:schemeClr val="tx1">
                <a:lumMod val="85000"/>
                <a:lumOff val="15000"/>
              </a:schemeClr>
            </a:solidFill>
            <a:ln w="38100">
              <a:noFill/>
            </a:ln>
            <a:extLst/>
          </p:spPr>
          <p:txBody>
            <a:bodyPr lIns="0" tIns="0" rIns="0" bIns="0"/>
            <a:lstStyle>
              <a:lvl1pPr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itchFamily="34" charset="0"/>
                  <a:ea typeface="宋体" pitchFamily="2" charset="-122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itchFamily="34" charset="0"/>
                <a:buNone/>
                <a:tabLst/>
                <a:defRPr/>
              </a:pPr>
              <a:endParaRPr kumimoji="0" lang="zh-CN" altLang="zh-CN" sz="2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+mn-lt"/>
                <a:ea typeface="微软雅黑" pitchFamily="34" charset="-122"/>
                <a:cs typeface="+mn-cs"/>
                <a:sym typeface="微软雅黑" pitchFamily="34" charset="-122"/>
              </a:endParaRPr>
            </a:p>
          </p:txBody>
        </p:sp>
        <p:sp>
          <p:nvSpPr>
            <p:cNvPr id="22" name="稻壳儿春秋广告/盗版必究">
              <a:extLst>
                <a:ext uri="{FF2B5EF4-FFF2-40B4-BE49-F238E27FC236}">
                  <a16:creationId xmlns:a16="http://schemas.microsoft.com/office/drawing/2014/main" id="{FAA1EA3D-6234-46C8-84B0-CFEC904638DF}"/>
                </a:ext>
              </a:extLst>
            </p:cNvPr>
            <p:cNvSpPr>
              <a:spLocks noEditPoints="1" noChangeArrowheads="1"/>
            </p:cNvSpPr>
            <p:nvPr/>
          </p:nvSpPr>
          <p:spPr bwMode="auto">
            <a:xfrm>
              <a:off x="10001280" y="3435865"/>
              <a:ext cx="510625" cy="467532"/>
            </a:xfrm>
            <a:custGeom>
              <a:avLst/>
              <a:gdLst>
                <a:gd name="T0" fmla="*/ 2147483647 w 177"/>
                <a:gd name="T1" fmla="*/ 2147483647 h 164"/>
                <a:gd name="T2" fmla="*/ 2147483647 w 177"/>
                <a:gd name="T3" fmla="*/ 2147483647 h 164"/>
                <a:gd name="T4" fmla="*/ 2147483647 w 177"/>
                <a:gd name="T5" fmla="*/ 2147483647 h 164"/>
                <a:gd name="T6" fmla="*/ 2147483647 w 177"/>
                <a:gd name="T7" fmla="*/ 2147483647 h 164"/>
                <a:gd name="T8" fmla="*/ 2147483647 w 177"/>
                <a:gd name="T9" fmla="*/ 2147483647 h 164"/>
                <a:gd name="T10" fmla="*/ 2147483647 w 177"/>
                <a:gd name="T11" fmla="*/ 2147483647 h 164"/>
                <a:gd name="T12" fmla="*/ 2147483647 w 177"/>
                <a:gd name="T13" fmla="*/ 2147483647 h 164"/>
                <a:gd name="T14" fmla="*/ 2147483647 w 177"/>
                <a:gd name="T15" fmla="*/ 2147483647 h 164"/>
                <a:gd name="T16" fmla="*/ 2147483647 w 177"/>
                <a:gd name="T17" fmla="*/ 2147483647 h 164"/>
                <a:gd name="T18" fmla="*/ 2147483647 w 177"/>
                <a:gd name="T19" fmla="*/ 2147483647 h 164"/>
                <a:gd name="T20" fmla="*/ 2147483647 w 177"/>
                <a:gd name="T21" fmla="*/ 2147483647 h 164"/>
                <a:gd name="T22" fmla="*/ 2147483647 w 177"/>
                <a:gd name="T23" fmla="*/ 0 h 164"/>
                <a:gd name="T24" fmla="*/ 2147483647 w 177"/>
                <a:gd name="T25" fmla="*/ 2147483647 h 164"/>
                <a:gd name="T26" fmla="*/ 2147483647 w 177"/>
                <a:gd name="T27" fmla="*/ 2147483647 h 164"/>
                <a:gd name="T28" fmla="*/ 2147483647 w 177"/>
                <a:gd name="T29" fmla="*/ 2147483647 h 164"/>
                <a:gd name="T30" fmla="*/ 2147483647 w 177"/>
                <a:gd name="T31" fmla="*/ 2147483647 h 164"/>
                <a:gd name="T32" fmla="*/ 2147483647 w 177"/>
                <a:gd name="T33" fmla="*/ 2147483647 h 164"/>
                <a:gd name="T34" fmla="*/ 2147483647 w 177"/>
                <a:gd name="T35" fmla="*/ 2147483647 h 164"/>
                <a:gd name="T36" fmla="*/ 2147483647 w 177"/>
                <a:gd name="T37" fmla="*/ 2147483647 h 164"/>
                <a:gd name="T38" fmla="*/ 2147483647 w 177"/>
                <a:gd name="T39" fmla="*/ 2147483647 h 164"/>
                <a:gd name="T40" fmla="*/ 2147483647 w 177"/>
                <a:gd name="T41" fmla="*/ 2147483647 h 164"/>
                <a:gd name="T42" fmla="*/ 2147483647 w 177"/>
                <a:gd name="T43" fmla="*/ 2147483647 h 164"/>
                <a:gd name="T44" fmla="*/ 2147483647 w 177"/>
                <a:gd name="T45" fmla="*/ 2147483647 h 164"/>
                <a:gd name="T46" fmla="*/ 2147483647 w 177"/>
                <a:gd name="T47" fmla="*/ 2147483647 h 164"/>
                <a:gd name="T48" fmla="*/ 2147483647 w 177"/>
                <a:gd name="T49" fmla="*/ 2147483647 h 164"/>
                <a:gd name="T50" fmla="*/ 2147483647 w 177"/>
                <a:gd name="T51" fmla="*/ 2147483647 h 164"/>
                <a:gd name="T52" fmla="*/ 2147483647 w 177"/>
                <a:gd name="T53" fmla="*/ 2147483647 h 164"/>
                <a:gd name="T54" fmla="*/ 2147483647 w 177"/>
                <a:gd name="T55" fmla="*/ 2147483647 h 164"/>
                <a:gd name="T56" fmla="*/ 2147483647 w 177"/>
                <a:gd name="T57" fmla="*/ 2147483647 h 164"/>
                <a:gd name="T58" fmla="*/ 2147483647 w 177"/>
                <a:gd name="T59" fmla="*/ 0 h 164"/>
                <a:gd name="T60" fmla="*/ 2147483647 w 177"/>
                <a:gd name="T61" fmla="*/ 2147483647 h 164"/>
                <a:gd name="T62" fmla="*/ 2147483647 w 177"/>
                <a:gd name="T63" fmla="*/ 2147483647 h 164"/>
                <a:gd name="T64" fmla="*/ 2147483647 w 177"/>
                <a:gd name="T65" fmla="*/ 2147483647 h 164"/>
                <a:gd name="T66" fmla="*/ 2147483647 w 177"/>
                <a:gd name="T67" fmla="*/ 2147483647 h 164"/>
                <a:gd name="T68" fmla="*/ 2147483647 w 177"/>
                <a:gd name="T69" fmla="*/ 2147483647 h 164"/>
                <a:gd name="T70" fmla="*/ 2147483647 w 177"/>
                <a:gd name="T71" fmla="*/ 2147483647 h 164"/>
                <a:gd name="T72" fmla="*/ 2147483647 w 177"/>
                <a:gd name="T73" fmla="*/ 2147483647 h 164"/>
                <a:gd name="T74" fmla="*/ 2147483647 w 177"/>
                <a:gd name="T75" fmla="*/ 2147483647 h 164"/>
                <a:gd name="T76" fmla="*/ 2147483647 w 177"/>
                <a:gd name="T77" fmla="*/ 2147483647 h 164"/>
                <a:gd name="T78" fmla="*/ 2147483647 w 177"/>
                <a:gd name="T79" fmla="*/ 2147483647 h 164"/>
                <a:gd name="T80" fmla="*/ 2147483647 w 177"/>
                <a:gd name="T81" fmla="*/ 2147483647 h 164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w 177"/>
                <a:gd name="T124" fmla="*/ 0 h 164"/>
                <a:gd name="T125" fmla="*/ 177 w 177"/>
                <a:gd name="T126" fmla="*/ 164 h 164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T123" t="T124" r="T125" b="T126"/>
              <a:pathLst>
                <a:path w="177" h="164">
                  <a:moveTo>
                    <a:pt x="31" y="94"/>
                  </a:moveTo>
                  <a:cubicBezTo>
                    <a:pt x="19" y="94"/>
                    <a:pt x="19" y="94"/>
                    <a:pt x="19" y="94"/>
                  </a:cubicBezTo>
                  <a:cubicBezTo>
                    <a:pt x="9" y="94"/>
                    <a:pt x="1" y="89"/>
                    <a:pt x="1" y="79"/>
                  </a:cubicBezTo>
                  <a:cubicBezTo>
                    <a:pt x="1" y="72"/>
                    <a:pt x="0" y="47"/>
                    <a:pt x="12" y="47"/>
                  </a:cubicBezTo>
                  <a:cubicBezTo>
                    <a:pt x="14" y="47"/>
                    <a:pt x="24" y="55"/>
                    <a:pt x="36" y="55"/>
                  </a:cubicBezTo>
                  <a:cubicBezTo>
                    <a:pt x="40" y="55"/>
                    <a:pt x="44" y="54"/>
                    <a:pt x="48" y="52"/>
                  </a:cubicBezTo>
                  <a:cubicBezTo>
                    <a:pt x="48" y="54"/>
                    <a:pt x="48" y="57"/>
                    <a:pt x="48" y="59"/>
                  </a:cubicBezTo>
                  <a:cubicBezTo>
                    <a:pt x="48" y="67"/>
                    <a:pt x="50" y="75"/>
                    <a:pt x="55" y="82"/>
                  </a:cubicBezTo>
                  <a:cubicBezTo>
                    <a:pt x="46" y="82"/>
                    <a:pt x="37" y="86"/>
                    <a:pt x="31" y="94"/>
                  </a:cubicBezTo>
                  <a:close/>
                  <a:moveTo>
                    <a:pt x="36" y="47"/>
                  </a:moveTo>
                  <a:cubicBezTo>
                    <a:pt x="23" y="47"/>
                    <a:pt x="12" y="36"/>
                    <a:pt x="12" y="23"/>
                  </a:cubicBezTo>
                  <a:cubicBezTo>
                    <a:pt x="12" y="10"/>
                    <a:pt x="23" y="0"/>
                    <a:pt x="36" y="0"/>
                  </a:cubicBezTo>
                  <a:cubicBezTo>
                    <a:pt x="49" y="0"/>
                    <a:pt x="59" y="10"/>
                    <a:pt x="59" y="23"/>
                  </a:cubicBezTo>
                  <a:cubicBezTo>
                    <a:pt x="59" y="36"/>
                    <a:pt x="49" y="47"/>
                    <a:pt x="36" y="47"/>
                  </a:cubicBezTo>
                  <a:close/>
                  <a:moveTo>
                    <a:pt x="129" y="164"/>
                  </a:moveTo>
                  <a:cubicBezTo>
                    <a:pt x="49" y="164"/>
                    <a:pt x="49" y="164"/>
                    <a:pt x="49" y="164"/>
                  </a:cubicBezTo>
                  <a:cubicBezTo>
                    <a:pt x="34" y="164"/>
                    <a:pt x="24" y="155"/>
                    <a:pt x="24" y="140"/>
                  </a:cubicBezTo>
                  <a:cubicBezTo>
                    <a:pt x="24" y="120"/>
                    <a:pt x="29" y="88"/>
                    <a:pt x="56" y="88"/>
                  </a:cubicBezTo>
                  <a:cubicBezTo>
                    <a:pt x="59" y="88"/>
                    <a:pt x="70" y="101"/>
                    <a:pt x="89" y="101"/>
                  </a:cubicBezTo>
                  <a:cubicBezTo>
                    <a:pt x="107" y="101"/>
                    <a:pt x="118" y="88"/>
                    <a:pt x="121" y="88"/>
                  </a:cubicBezTo>
                  <a:cubicBezTo>
                    <a:pt x="148" y="88"/>
                    <a:pt x="153" y="120"/>
                    <a:pt x="153" y="140"/>
                  </a:cubicBezTo>
                  <a:cubicBezTo>
                    <a:pt x="153" y="155"/>
                    <a:pt x="143" y="164"/>
                    <a:pt x="129" y="164"/>
                  </a:cubicBezTo>
                  <a:close/>
                  <a:moveTo>
                    <a:pt x="89" y="94"/>
                  </a:moveTo>
                  <a:cubicBezTo>
                    <a:pt x="69" y="94"/>
                    <a:pt x="53" y="78"/>
                    <a:pt x="53" y="59"/>
                  </a:cubicBezTo>
                  <a:cubicBezTo>
                    <a:pt x="53" y="39"/>
                    <a:pt x="69" y="23"/>
                    <a:pt x="89" y="23"/>
                  </a:cubicBezTo>
                  <a:cubicBezTo>
                    <a:pt x="108" y="23"/>
                    <a:pt x="124" y="39"/>
                    <a:pt x="124" y="59"/>
                  </a:cubicBezTo>
                  <a:cubicBezTo>
                    <a:pt x="124" y="78"/>
                    <a:pt x="108" y="94"/>
                    <a:pt x="89" y="94"/>
                  </a:cubicBezTo>
                  <a:close/>
                  <a:moveTo>
                    <a:pt x="141" y="47"/>
                  </a:moveTo>
                  <a:cubicBezTo>
                    <a:pt x="128" y="47"/>
                    <a:pt x="118" y="36"/>
                    <a:pt x="118" y="23"/>
                  </a:cubicBezTo>
                  <a:cubicBezTo>
                    <a:pt x="118" y="10"/>
                    <a:pt x="128" y="0"/>
                    <a:pt x="141" y="0"/>
                  </a:cubicBezTo>
                  <a:cubicBezTo>
                    <a:pt x="154" y="0"/>
                    <a:pt x="165" y="10"/>
                    <a:pt x="165" y="23"/>
                  </a:cubicBezTo>
                  <a:cubicBezTo>
                    <a:pt x="165" y="36"/>
                    <a:pt x="154" y="47"/>
                    <a:pt x="141" y="47"/>
                  </a:cubicBezTo>
                  <a:close/>
                  <a:moveTo>
                    <a:pt x="159" y="94"/>
                  </a:moveTo>
                  <a:cubicBezTo>
                    <a:pt x="146" y="94"/>
                    <a:pt x="146" y="94"/>
                    <a:pt x="146" y="94"/>
                  </a:cubicBezTo>
                  <a:cubicBezTo>
                    <a:pt x="140" y="86"/>
                    <a:pt x="132" y="82"/>
                    <a:pt x="122" y="82"/>
                  </a:cubicBezTo>
                  <a:cubicBezTo>
                    <a:pt x="127" y="75"/>
                    <a:pt x="130" y="67"/>
                    <a:pt x="130" y="59"/>
                  </a:cubicBezTo>
                  <a:cubicBezTo>
                    <a:pt x="130" y="57"/>
                    <a:pt x="129" y="54"/>
                    <a:pt x="129" y="52"/>
                  </a:cubicBezTo>
                  <a:cubicBezTo>
                    <a:pt x="133" y="54"/>
                    <a:pt x="137" y="55"/>
                    <a:pt x="141" y="55"/>
                  </a:cubicBezTo>
                  <a:cubicBezTo>
                    <a:pt x="154" y="55"/>
                    <a:pt x="163" y="47"/>
                    <a:pt x="165" y="47"/>
                  </a:cubicBezTo>
                  <a:cubicBezTo>
                    <a:pt x="177" y="47"/>
                    <a:pt x="177" y="72"/>
                    <a:pt x="177" y="79"/>
                  </a:cubicBezTo>
                  <a:cubicBezTo>
                    <a:pt x="177" y="89"/>
                    <a:pt x="168" y="94"/>
                    <a:pt x="159" y="94"/>
                  </a:cubicBezTo>
                  <a:close/>
                </a:path>
              </a:pathLst>
            </a:custGeom>
            <a:solidFill>
              <a:srgbClr val="F6F7FB"/>
            </a:solidFill>
            <a:ln>
              <a:noFill/>
            </a:ln>
            <a:extLst/>
          </p:spPr>
          <p:txBody>
            <a:bodyPr lIns="90170" tIns="46990" rIns="90170" bIns="46990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326A557B-79E8-4499-92D0-BCDD25B9A553}"/>
              </a:ext>
            </a:extLst>
          </p:cNvPr>
          <p:cNvGrpSpPr/>
          <p:nvPr/>
        </p:nvGrpSpPr>
        <p:grpSpPr>
          <a:xfrm>
            <a:off x="8908055" y="1717502"/>
            <a:ext cx="2697074" cy="1222508"/>
            <a:chOff x="8908055" y="1717502"/>
            <a:chExt cx="2697074" cy="1222508"/>
          </a:xfrm>
        </p:grpSpPr>
        <p:sp>
          <p:nvSpPr>
            <p:cNvPr id="23" name="稻壳儿春秋广告/盗版必究">
              <a:extLst>
                <a:ext uri="{FF2B5EF4-FFF2-40B4-BE49-F238E27FC236}">
                  <a16:creationId xmlns:a16="http://schemas.microsoft.com/office/drawing/2014/main" id="{0E2DC4F6-F192-4F52-82EF-8611B52FAB6F}"/>
                </a:ext>
              </a:extLst>
            </p:cNvPr>
            <p:cNvSpPr txBox="1"/>
            <p:nvPr/>
          </p:nvSpPr>
          <p:spPr>
            <a:xfrm>
              <a:off x="9606994" y="1717502"/>
              <a:ext cx="1299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75000"/>
                      <a:lumOff val="25000"/>
                    </a:prstClr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rPr>
                <a:t>添加标题</a:t>
              </a:r>
            </a:p>
          </p:txBody>
        </p:sp>
        <p:sp>
          <p:nvSpPr>
            <p:cNvPr id="24" name="稻壳儿春秋广告/盗版必究">
              <a:extLst>
                <a:ext uri="{FF2B5EF4-FFF2-40B4-BE49-F238E27FC236}">
                  <a16:creationId xmlns:a16="http://schemas.microsoft.com/office/drawing/2014/main" id="{723393E4-D318-4465-B51D-426252F6508C}"/>
                </a:ext>
              </a:extLst>
            </p:cNvPr>
            <p:cNvSpPr txBox="1"/>
            <p:nvPr/>
          </p:nvSpPr>
          <p:spPr>
            <a:xfrm>
              <a:off x="8908055" y="2078236"/>
              <a:ext cx="2697074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9374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14:window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FEB13934-33AA-4516-A331-ADEE9B98FABA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b="1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ea"/>
                  <a:ea typeface="+mn-ea"/>
                </a:rPr>
                <a:t>03</a:t>
              </a:r>
              <a:r>
                <a:rPr lang="zh-CN" altLang="en-US" sz="3600" b="1" dirty="0">
                  <a:solidFill>
                    <a:schemeClr val="bg1"/>
                  </a:solidFill>
                  <a:latin typeface="+mn-ea"/>
                  <a:ea typeface="+mn-ea"/>
                </a:rPr>
                <a:t>企业文化</a:t>
              </a: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A6CD3A67-3E64-4DD2-923F-0F1A28C3A0FB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943" y="6084443"/>
            <a:ext cx="3136057" cy="773557"/>
          </a:xfrm>
          <a:prstGeom prst="rect">
            <a:avLst/>
          </a:prstGeom>
        </p:spPr>
      </p:pic>
      <p:cxnSp>
        <p:nvCxnSpPr>
          <p:cNvPr id="54" name="连接符: 曲线 53">
            <a:extLst>
              <a:ext uri="{FF2B5EF4-FFF2-40B4-BE49-F238E27FC236}">
                <a16:creationId xmlns:a16="http://schemas.microsoft.com/office/drawing/2014/main" id="{6E4E8E01-366E-4B01-9B47-52834CBA4576}"/>
              </a:ext>
            </a:extLst>
          </p:cNvPr>
          <p:cNvCxnSpPr/>
          <p:nvPr/>
        </p:nvCxnSpPr>
        <p:spPr>
          <a:xfrm rot="5400000" flipH="1" flipV="1">
            <a:off x="6090602" y="347075"/>
            <a:ext cx="12700" cy="2829560"/>
          </a:xfrm>
          <a:prstGeom prst="curvedConnector3">
            <a:avLst>
              <a:gd name="adj1" fmla="val 5487504"/>
            </a:avLst>
          </a:prstGeom>
          <a:ln w="12700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连接符: 曲线 54">
            <a:extLst>
              <a:ext uri="{FF2B5EF4-FFF2-40B4-BE49-F238E27FC236}">
                <a16:creationId xmlns:a16="http://schemas.microsoft.com/office/drawing/2014/main" id="{C81FE88E-178D-4904-A178-A05F784327F1}"/>
              </a:ext>
            </a:extLst>
          </p:cNvPr>
          <p:cNvCxnSpPr>
            <a:cxnSpLocks/>
          </p:cNvCxnSpPr>
          <p:nvPr/>
        </p:nvCxnSpPr>
        <p:spPr>
          <a:xfrm rot="16200000" flipH="1">
            <a:off x="3261042" y="3206477"/>
            <a:ext cx="12700" cy="2829560"/>
          </a:xfrm>
          <a:prstGeom prst="curvedConnector3">
            <a:avLst>
              <a:gd name="adj1" fmla="val 4857496"/>
            </a:avLst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连接符: 曲线 55">
            <a:extLst>
              <a:ext uri="{FF2B5EF4-FFF2-40B4-BE49-F238E27FC236}">
                <a16:creationId xmlns:a16="http://schemas.microsoft.com/office/drawing/2014/main" id="{70D339A5-994C-423F-BEEF-D4207DE0FD33}"/>
              </a:ext>
            </a:extLst>
          </p:cNvPr>
          <p:cNvCxnSpPr>
            <a:cxnSpLocks/>
          </p:cNvCxnSpPr>
          <p:nvPr/>
        </p:nvCxnSpPr>
        <p:spPr>
          <a:xfrm rot="16200000" flipH="1">
            <a:off x="8920162" y="3217272"/>
            <a:ext cx="12700" cy="2829560"/>
          </a:xfrm>
          <a:prstGeom prst="curvedConnector3">
            <a:avLst>
              <a:gd name="adj1" fmla="val 4857496"/>
            </a:avLst>
          </a:prstGeom>
          <a:ln w="127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C2DD4E61-B0FF-4E17-B4CE-55E5BB64B2A0}"/>
              </a:ext>
            </a:extLst>
          </p:cNvPr>
          <p:cNvGrpSpPr/>
          <p:nvPr/>
        </p:nvGrpSpPr>
        <p:grpSpPr>
          <a:xfrm>
            <a:off x="1069974" y="1785348"/>
            <a:ext cx="1565276" cy="2823210"/>
            <a:chOff x="1171574" y="2017395"/>
            <a:chExt cx="1565276" cy="2823210"/>
          </a:xfrm>
          <a:solidFill>
            <a:srgbClr val="575F6A"/>
          </a:solidFill>
        </p:grpSpPr>
        <p:sp>
          <p:nvSpPr>
            <p:cNvPr id="58" name="箭头: 五边形 57">
              <a:extLst>
                <a:ext uri="{FF2B5EF4-FFF2-40B4-BE49-F238E27FC236}">
                  <a16:creationId xmlns:a16="http://schemas.microsoft.com/office/drawing/2014/main" id="{732850A9-E4CB-4589-9192-16DDF2891222}"/>
                </a:ext>
              </a:extLst>
            </p:cNvPr>
            <p:cNvSpPr/>
            <p:nvPr/>
          </p:nvSpPr>
          <p:spPr>
            <a:xfrm rot="5400000">
              <a:off x="542607" y="2646362"/>
              <a:ext cx="2823210" cy="1565275"/>
            </a:xfrm>
            <a:prstGeom prst="homePlat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9" name="ïşlîdê">
              <a:extLst>
                <a:ext uri="{FF2B5EF4-FFF2-40B4-BE49-F238E27FC236}">
                  <a16:creationId xmlns:a16="http://schemas.microsoft.com/office/drawing/2014/main" id="{2E8D707F-61BD-41E0-9758-51E6026393B4}"/>
                </a:ext>
              </a:extLst>
            </p:cNvPr>
            <p:cNvSpPr/>
            <p:nvPr/>
          </p:nvSpPr>
          <p:spPr>
            <a:xfrm>
              <a:off x="1651648" y="2462034"/>
              <a:ext cx="417182" cy="5897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72" y="0"/>
                  </a:moveTo>
                  <a:lnTo>
                    <a:pt x="7174" y="2185"/>
                  </a:lnTo>
                  <a:lnTo>
                    <a:pt x="3804" y="2185"/>
                  </a:lnTo>
                  <a:lnTo>
                    <a:pt x="5183" y="4371"/>
                  </a:lnTo>
                  <a:cubicBezTo>
                    <a:pt x="5183" y="4371"/>
                    <a:pt x="16315" y="4371"/>
                    <a:pt x="16315" y="4371"/>
                  </a:cubicBezTo>
                  <a:lnTo>
                    <a:pt x="17694" y="2185"/>
                  </a:lnTo>
                  <a:lnTo>
                    <a:pt x="14323" y="2185"/>
                  </a:lnTo>
                  <a:lnTo>
                    <a:pt x="13225" y="0"/>
                  </a:lnTo>
                  <a:lnTo>
                    <a:pt x="8272" y="0"/>
                  </a:lnTo>
                  <a:close/>
                  <a:moveTo>
                    <a:pt x="2145" y="1932"/>
                  </a:moveTo>
                  <a:cubicBezTo>
                    <a:pt x="957" y="1932"/>
                    <a:pt x="0" y="2627"/>
                    <a:pt x="0" y="3468"/>
                  </a:cubicBezTo>
                  <a:lnTo>
                    <a:pt x="0" y="20065"/>
                  </a:lnTo>
                  <a:cubicBezTo>
                    <a:pt x="0" y="20905"/>
                    <a:pt x="957" y="21600"/>
                    <a:pt x="2145" y="21600"/>
                  </a:cubicBezTo>
                  <a:lnTo>
                    <a:pt x="19455" y="21600"/>
                  </a:lnTo>
                  <a:cubicBezTo>
                    <a:pt x="20643" y="21600"/>
                    <a:pt x="21600" y="20905"/>
                    <a:pt x="21600" y="20065"/>
                  </a:cubicBezTo>
                  <a:lnTo>
                    <a:pt x="21600" y="3468"/>
                  </a:lnTo>
                  <a:cubicBezTo>
                    <a:pt x="21600" y="2627"/>
                    <a:pt x="20643" y="1932"/>
                    <a:pt x="19455" y="1932"/>
                  </a:cubicBezTo>
                  <a:lnTo>
                    <a:pt x="17591" y="5219"/>
                  </a:lnTo>
                  <a:lnTo>
                    <a:pt x="4008" y="5219"/>
                  </a:lnTo>
                  <a:lnTo>
                    <a:pt x="2145" y="193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60" name="íślíďe">
              <a:extLst>
                <a:ext uri="{FF2B5EF4-FFF2-40B4-BE49-F238E27FC236}">
                  <a16:creationId xmlns:a16="http://schemas.microsoft.com/office/drawing/2014/main" id="{71599BD9-8183-4424-B65F-4C7F7250AB2A}"/>
                </a:ext>
              </a:extLst>
            </p:cNvPr>
            <p:cNvSpPr txBox="1"/>
            <p:nvPr/>
          </p:nvSpPr>
          <p:spPr>
            <a:xfrm>
              <a:off x="1171574" y="3429000"/>
              <a:ext cx="1565276" cy="585892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Noto Sans S Chinese Medium" panose="020B0600000000000000" pitchFamily="34" charset="-122"/>
                  <a:ea typeface="Noto Sans S Chinese Medium" panose="020B0600000000000000" pitchFamily="34" charset="-122"/>
                  <a:cs typeface="+mn-cs"/>
                </a:rPr>
                <a:t>Text here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Noto Sans S Chinese Medium" panose="020B0600000000000000" pitchFamily="34" charset="-122"/>
                <a:ea typeface="Noto Sans S Chinese Medium" panose="020B0600000000000000" pitchFamily="34" charset="-122"/>
                <a:cs typeface="+mn-cs"/>
              </a:endParaRPr>
            </a:p>
          </p:txBody>
        </p:sp>
      </p:grp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6DDA2A59-0120-4619-B58C-6817A2EA5EFB}"/>
              </a:ext>
            </a:extLst>
          </p:cNvPr>
          <p:cNvGrpSpPr/>
          <p:nvPr/>
        </p:nvGrpSpPr>
        <p:grpSpPr>
          <a:xfrm>
            <a:off x="3899534" y="1785348"/>
            <a:ext cx="1565276" cy="2823210"/>
            <a:chOff x="4001134" y="2017395"/>
            <a:chExt cx="1565276" cy="2823210"/>
          </a:xfrm>
          <a:solidFill>
            <a:srgbClr val="575F6A"/>
          </a:solidFill>
        </p:grpSpPr>
        <p:sp>
          <p:nvSpPr>
            <p:cNvPr id="62" name="箭头: 五边形 61">
              <a:extLst>
                <a:ext uri="{FF2B5EF4-FFF2-40B4-BE49-F238E27FC236}">
                  <a16:creationId xmlns:a16="http://schemas.microsoft.com/office/drawing/2014/main" id="{B39B14FC-FC9A-4A8F-8899-EF134640D845}"/>
                </a:ext>
              </a:extLst>
            </p:cNvPr>
            <p:cNvSpPr/>
            <p:nvPr/>
          </p:nvSpPr>
          <p:spPr>
            <a:xfrm rot="5400000">
              <a:off x="3372167" y="2646362"/>
              <a:ext cx="2823210" cy="1565275"/>
            </a:xfrm>
            <a:prstGeom prst="homePlate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3" name="ï$lídê">
              <a:extLst>
                <a:ext uri="{FF2B5EF4-FFF2-40B4-BE49-F238E27FC236}">
                  <a16:creationId xmlns:a16="http://schemas.microsoft.com/office/drawing/2014/main" id="{021BEC5D-EE18-4E88-9A7F-21FB5F2866E1}"/>
                </a:ext>
              </a:extLst>
            </p:cNvPr>
            <p:cNvSpPr/>
            <p:nvPr/>
          </p:nvSpPr>
          <p:spPr>
            <a:xfrm>
              <a:off x="4662594" y="2462034"/>
              <a:ext cx="412326" cy="5890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57" h="21276" extrusionOk="0">
                  <a:moveTo>
                    <a:pt x="1877" y="21023"/>
                  </a:moveTo>
                  <a:cubicBezTo>
                    <a:pt x="2335" y="19958"/>
                    <a:pt x="3030" y="18458"/>
                    <a:pt x="3960" y="16288"/>
                  </a:cubicBezTo>
                  <a:cubicBezTo>
                    <a:pt x="8011" y="15823"/>
                    <a:pt x="9689" y="16658"/>
                    <a:pt x="12261" y="13325"/>
                  </a:cubicBezTo>
                  <a:cubicBezTo>
                    <a:pt x="10172" y="13789"/>
                    <a:pt x="7654" y="12465"/>
                    <a:pt x="7789" y="11892"/>
                  </a:cubicBezTo>
                  <a:cubicBezTo>
                    <a:pt x="7924" y="11318"/>
                    <a:pt x="13647" y="12306"/>
                    <a:pt x="17393" y="8447"/>
                  </a:cubicBezTo>
                  <a:cubicBezTo>
                    <a:pt x="12670" y="9202"/>
                    <a:pt x="11160" y="7540"/>
                    <a:pt x="11769" y="7289"/>
                  </a:cubicBezTo>
                  <a:cubicBezTo>
                    <a:pt x="13175" y="6708"/>
                    <a:pt x="17348" y="7048"/>
                    <a:pt x="19572" y="5477"/>
                  </a:cubicBezTo>
                  <a:cubicBezTo>
                    <a:pt x="20719" y="4669"/>
                    <a:pt x="21256" y="2702"/>
                    <a:pt x="20789" y="2000"/>
                  </a:cubicBezTo>
                  <a:cubicBezTo>
                    <a:pt x="20229" y="1153"/>
                    <a:pt x="16813" y="-111"/>
                    <a:pt x="14931" y="7"/>
                  </a:cubicBezTo>
                  <a:cubicBezTo>
                    <a:pt x="13047" y="126"/>
                    <a:pt x="10093" y="5208"/>
                    <a:pt x="9217" y="5168"/>
                  </a:cubicBezTo>
                  <a:cubicBezTo>
                    <a:pt x="8341" y="5128"/>
                    <a:pt x="8166" y="2892"/>
                    <a:pt x="9694" y="813"/>
                  </a:cubicBezTo>
                  <a:cubicBezTo>
                    <a:pt x="8081" y="1330"/>
                    <a:pt x="5127" y="2940"/>
                    <a:pt x="4200" y="4315"/>
                  </a:cubicBezTo>
                  <a:cubicBezTo>
                    <a:pt x="2475" y="6874"/>
                    <a:pt x="4362" y="12744"/>
                    <a:pt x="3757" y="12953"/>
                  </a:cubicBezTo>
                  <a:cubicBezTo>
                    <a:pt x="3151" y="13163"/>
                    <a:pt x="1114" y="10259"/>
                    <a:pt x="505" y="8944"/>
                  </a:cubicBezTo>
                  <a:cubicBezTo>
                    <a:pt x="-324" y="10961"/>
                    <a:pt x="-344" y="12982"/>
                    <a:pt x="2082" y="15667"/>
                  </a:cubicBezTo>
                  <a:cubicBezTo>
                    <a:pt x="1167" y="17429"/>
                    <a:pt x="667" y="19457"/>
                    <a:pt x="592" y="20487"/>
                  </a:cubicBezTo>
                  <a:cubicBezTo>
                    <a:pt x="557" y="21312"/>
                    <a:pt x="1675" y="21489"/>
                    <a:pt x="1877" y="2102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64" name="íślíďe">
              <a:extLst>
                <a:ext uri="{FF2B5EF4-FFF2-40B4-BE49-F238E27FC236}">
                  <a16:creationId xmlns:a16="http://schemas.microsoft.com/office/drawing/2014/main" id="{26DDAA56-78F3-4445-AD37-0FE34CEEB851}"/>
                </a:ext>
              </a:extLst>
            </p:cNvPr>
            <p:cNvSpPr txBox="1"/>
            <p:nvPr/>
          </p:nvSpPr>
          <p:spPr>
            <a:xfrm>
              <a:off x="4001134" y="3428999"/>
              <a:ext cx="1565276" cy="585892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Noto Sans S Chinese Medium" panose="020B0600000000000000" pitchFamily="34" charset="-122"/>
                  <a:ea typeface="Noto Sans S Chinese Medium" panose="020B0600000000000000" pitchFamily="34" charset="-122"/>
                  <a:cs typeface="+mn-cs"/>
                </a:rPr>
                <a:t>Text here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Noto Sans S Chinese Medium" panose="020B0600000000000000" pitchFamily="34" charset="-122"/>
                <a:ea typeface="Noto Sans S Chinese Medium" panose="020B0600000000000000" pitchFamily="34" charset="-122"/>
                <a:cs typeface="+mn-cs"/>
              </a:endParaRPr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054599D8-633D-4ABF-92A8-BA9F7C663950}"/>
              </a:ext>
            </a:extLst>
          </p:cNvPr>
          <p:cNvGrpSpPr/>
          <p:nvPr/>
        </p:nvGrpSpPr>
        <p:grpSpPr>
          <a:xfrm>
            <a:off x="6729094" y="1785348"/>
            <a:ext cx="1565276" cy="2823210"/>
            <a:chOff x="6830694" y="2017395"/>
            <a:chExt cx="1565276" cy="2823210"/>
          </a:xfrm>
          <a:solidFill>
            <a:srgbClr val="575F6A"/>
          </a:solidFill>
        </p:grpSpPr>
        <p:sp>
          <p:nvSpPr>
            <p:cNvPr id="66" name="箭头: 五边形 65">
              <a:extLst>
                <a:ext uri="{FF2B5EF4-FFF2-40B4-BE49-F238E27FC236}">
                  <a16:creationId xmlns:a16="http://schemas.microsoft.com/office/drawing/2014/main" id="{31B8DFDA-8A26-45BF-9888-89168C107F2F}"/>
                </a:ext>
              </a:extLst>
            </p:cNvPr>
            <p:cNvSpPr/>
            <p:nvPr/>
          </p:nvSpPr>
          <p:spPr>
            <a:xfrm rot="5400000">
              <a:off x="6201727" y="2646362"/>
              <a:ext cx="2823210" cy="1565275"/>
            </a:xfrm>
            <a:prstGeom prst="homePlat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7" name="display_153680">
              <a:extLst>
                <a:ext uri="{FF2B5EF4-FFF2-40B4-BE49-F238E27FC236}">
                  <a16:creationId xmlns:a16="http://schemas.microsoft.com/office/drawing/2014/main" id="{5B5CE96A-888A-4367-9460-EF988BE49717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365878" y="2557769"/>
              <a:ext cx="494908" cy="494041"/>
            </a:xfrm>
            <a:custGeom>
              <a:avLst/>
              <a:gdLst>
                <a:gd name="connsiteX0" fmla="*/ 421063 w 604110"/>
                <a:gd name="connsiteY0" fmla="*/ 420358 h 603052"/>
                <a:gd name="connsiteX1" fmla="*/ 604110 w 604110"/>
                <a:gd name="connsiteY1" fmla="*/ 420358 h 603052"/>
                <a:gd name="connsiteX2" fmla="*/ 604110 w 604110"/>
                <a:gd name="connsiteY2" fmla="*/ 575641 h 603052"/>
                <a:gd name="connsiteX3" fmla="*/ 576646 w 604110"/>
                <a:gd name="connsiteY3" fmla="*/ 603052 h 603052"/>
                <a:gd name="connsiteX4" fmla="*/ 421063 w 604110"/>
                <a:gd name="connsiteY4" fmla="*/ 603052 h 603052"/>
                <a:gd name="connsiteX5" fmla="*/ 237946 w 604110"/>
                <a:gd name="connsiteY5" fmla="*/ 420358 h 603052"/>
                <a:gd name="connsiteX6" fmla="*/ 366163 w 604110"/>
                <a:gd name="connsiteY6" fmla="*/ 420358 h 603052"/>
                <a:gd name="connsiteX7" fmla="*/ 366163 w 604110"/>
                <a:gd name="connsiteY7" fmla="*/ 603052 h 603052"/>
                <a:gd name="connsiteX8" fmla="*/ 237946 w 604110"/>
                <a:gd name="connsiteY8" fmla="*/ 603052 h 603052"/>
                <a:gd name="connsiteX9" fmla="*/ 0 w 604110"/>
                <a:gd name="connsiteY9" fmla="*/ 420358 h 603052"/>
                <a:gd name="connsiteX10" fmla="*/ 183047 w 604110"/>
                <a:gd name="connsiteY10" fmla="*/ 420358 h 603052"/>
                <a:gd name="connsiteX11" fmla="*/ 183047 w 604110"/>
                <a:gd name="connsiteY11" fmla="*/ 603052 h 603052"/>
                <a:gd name="connsiteX12" fmla="*/ 27464 w 604110"/>
                <a:gd name="connsiteY12" fmla="*/ 603052 h 603052"/>
                <a:gd name="connsiteX13" fmla="*/ 0 w 604110"/>
                <a:gd name="connsiteY13" fmla="*/ 575641 h 603052"/>
                <a:gd name="connsiteX14" fmla="*/ 421063 w 604110"/>
                <a:gd name="connsiteY14" fmla="*/ 237523 h 603052"/>
                <a:gd name="connsiteX15" fmla="*/ 604110 w 604110"/>
                <a:gd name="connsiteY15" fmla="*/ 237523 h 603052"/>
                <a:gd name="connsiteX16" fmla="*/ 604110 w 604110"/>
                <a:gd name="connsiteY16" fmla="*/ 365529 h 603052"/>
                <a:gd name="connsiteX17" fmla="*/ 421063 w 604110"/>
                <a:gd name="connsiteY17" fmla="*/ 365529 h 603052"/>
                <a:gd name="connsiteX18" fmla="*/ 237946 w 604110"/>
                <a:gd name="connsiteY18" fmla="*/ 237523 h 603052"/>
                <a:gd name="connsiteX19" fmla="*/ 366163 w 604110"/>
                <a:gd name="connsiteY19" fmla="*/ 237523 h 603052"/>
                <a:gd name="connsiteX20" fmla="*/ 366163 w 604110"/>
                <a:gd name="connsiteY20" fmla="*/ 365529 h 603052"/>
                <a:gd name="connsiteX21" fmla="*/ 237946 w 604110"/>
                <a:gd name="connsiteY21" fmla="*/ 365529 h 603052"/>
                <a:gd name="connsiteX22" fmla="*/ 0 w 604110"/>
                <a:gd name="connsiteY22" fmla="*/ 237523 h 603052"/>
                <a:gd name="connsiteX23" fmla="*/ 183047 w 604110"/>
                <a:gd name="connsiteY23" fmla="*/ 237523 h 603052"/>
                <a:gd name="connsiteX24" fmla="*/ 183047 w 604110"/>
                <a:gd name="connsiteY24" fmla="*/ 365529 h 603052"/>
                <a:gd name="connsiteX25" fmla="*/ 0 w 604110"/>
                <a:gd name="connsiteY25" fmla="*/ 365529 h 603052"/>
                <a:gd name="connsiteX26" fmla="*/ 421063 w 604110"/>
                <a:gd name="connsiteY26" fmla="*/ 0 h 603052"/>
                <a:gd name="connsiteX27" fmla="*/ 576646 w 604110"/>
                <a:gd name="connsiteY27" fmla="*/ 0 h 603052"/>
                <a:gd name="connsiteX28" fmla="*/ 604110 w 604110"/>
                <a:gd name="connsiteY28" fmla="*/ 27411 h 603052"/>
                <a:gd name="connsiteX29" fmla="*/ 604110 w 604110"/>
                <a:gd name="connsiteY29" fmla="*/ 182694 h 603052"/>
                <a:gd name="connsiteX30" fmla="*/ 421063 w 604110"/>
                <a:gd name="connsiteY30" fmla="*/ 182694 h 603052"/>
                <a:gd name="connsiteX31" fmla="*/ 237946 w 604110"/>
                <a:gd name="connsiteY31" fmla="*/ 0 h 603052"/>
                <a:gd name="connsiteX32" fmla="*/ 366163 w 604110"/>
                <a:gd name="connsiteY32" fmla="*/ 0 h 603052"/>
                <a:gd name="connsiteX33" fmla="*/ 366163 w 604110"/>
                <a:gd name="connsiteY33" fmla="*/ 182694 h 603052"/>
                <a:gd name="connsiteX34" fmla="*/ 237946 w 604110"/>
                <a:gd name="connsiteY34" fmla="*/ 182694 h 603052"/>
                <a:gd name="connsiteX35" fmla="*/ 27464 w 604110"/>
                <a:gd name="connsiteY35" fmla="*/ 0 h 603052"/>
                <a:gd name="connsiteX36" fmla="*/ 183047 w 604110"/>
                <a:gd name="connsiteY36" fmla="*/ 0 h 603052"/>
                <a:gd name="connsiteX37" fmla="*/ 183047 w 604110"/>
                <a:gd name="connsiteY37" fmla="*/ 182694 h 603052"/>
                <a:gd name="connsiteX38" fmla="*/ 0 w 604110"/>
                <a:gd name="connsiteY38" fmla="*/ 182694 h 603052"/>
                <a:gd name="connsiteX39" fmla="*/ 0 w 604110"/>
                <a:gd name="connsiteY39" fmla="*/ 27411 h 603052"/>
                <a:gd name="connsiteX40" fmla="*/ 27464 w 604110"/>
                <a:gd name="connsiteY40" fmla="*/ 0 h 603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</a:cxnLst>
              <a:rect l="l" t="t" r="r" b="b"/>
              <a:pathLst>
                <a:path w="604110" h="603052">
                  <a:moveTo>
                    <a:pt x="421063" y="420358"/>
                  </a:moveTo>
                  <a:lnTo>
                    <a:pt x="604110" y="420358"/>
                  </a:lnTo>
                  <a:lnTo>
                    <a:pt x="604110" y="575641"/>
                  </a:lnTo>
                  <a:cubicBezTo>
                    <a:pt x="604110" y="590717"/>
                    <a:pt x="591751" y="603052"/>
                    <a:pt x="576646" y="603052"/>
                  </a:cubicBezTo>
                  <a:lnTo>
                    <a:pt x="421063" y="603052"/>
                  </a:lnTo>
                  <a:close/>
                  <a:moveTo>
                    <a:pt x="237946" y="420358"/>
                  </a:moveTo>
                  <a:lnTo>
                    <a:pt x="366163" y="420358"/>
                  </a:lnTo>
                  <a:lnTo>
                    <a:pt x="366163" y="603052"/>
                  </a:lnTo>
                  <a:lnTo>
                    <a:pt x="237946" y="603052"/>
                  </a:lnTo>
                  <a:close/>
                  <a:moveTo>
                    <a:pt x="0" y="420358"/>
                  </a:moveTo>
                  <a:lnTo>
                    <a:pt x="183047" y="420358"/>
                  </a:lnTo>
                  <a:lnTo>
                    <a:pt x="183047" y="603052"/>
                  </a:lnTo>
                  <a:lnTo>
                    <a:pt x="27464" y="603052"/>
                  </a:lnTo>
                  <a:cubicBezTo>
                    <a:pt x="12359" y="603052"/>
                    <a:pt x="0" y="590717"/>
                    <a:pt x="0" y="575641"/>
                  </a:cubicBezTo>
                  <a:close/>
                  <a:moveTo>
                    <a:pt x="421063" y="237523"/>
                  </a:moveTo>
                  <a:lnTo>
                    <a:pt x="604110" y="237523"/>
                  </a:lnTo>
                  <a:lnTo>
                    <a:pt x="604110" y="365529"/>
                  </a:lnTo>
                  <a:lnTo>
                    <a:pt x="421063" y="365529"/>
                  </a:lnTo>
                  <a:close/>
                  <a:moveTo>
                    <a:pt x="237946" y="237523"/>
                  </a:moveTo>
                  <a:lnTo>
                    <a:pt x="366163" y="237523"/>
                  </a:lnTo>
                  <a:lnTo>
                    <a:pt x="366163" y="365529"/>
                  </a:lnTo>
                  <a:lnTo>
                    <a:pt x="237946" y="365529"/>
                  </a:lnTo>
                  <a:close/>
                  <a:moveTo>
                    <a:pt x="0" y="237523"/>
                  </a:moveTo>
                  <a:lnTo>
                    <a:pt x="183047" y="237523"/>
                  </a:lnTo>
                  <a:lnTo>
                    <a:pt x="183047" y="365529"/>
                  </a:lnTo>
                  <a:lnTo>
                    <a:pt x="0" y="365529"/>
                  </a:lnTo>
                  <a:close/>
                  <a:moveTo>
                    <a:pt x="421063" y="0"/>
                  </a:moveTo>
                  <a:lnTo>
                    <a:pt x="576646" y="0"/>
                  </a:lnTo>
                  <a:cubicBezTo>
                    <a:pt x="591751" y="0"/>
                    <a:pt x="604110" y="12335"/>
                    <a:pt x="604110" y="27411"/>
                  </a:cubicBezTo>
                  <a:lnTo>
                    <a:pt x="604110" y="182694"/>
                  </a:lnTo>
                  <a:lnTo>
                    <a:pt x="421063" y="182694"/>
                  </a:lnTo>
                  <a:close/>
                  <a:moveTo>
                    <a:pt x="237946" y="0"/>
                  </a:moveTo>
                  <a:lnTo>
                    <a:pt x="366163" y="0"/>
                  </a:lnTo>
                  <a:lnTo>
                    <a:pt x="366163" y="182694"/>
                  </a:lnTo>
                  <a:lnTo>
                    <a:pt x="237946" y="182694"/>
                  </a:lnTo>
                  <a:close/>
                  <a:moveTo>
                    <a:pt x="27464" y="0"/>
                  </a:moveTo>
                  <a:lnTo>
                    <a:pt x="183047" y="0"/>
                  </a:lnTo>
                  <a:lnTo>
                    <a:pt x="183047" y="182694"/>
                  </a:lnTo>
                  <a:lnTo>
                    <a:pt x="0" y="182694"/>
                  </a:lnTo>
                  <a:lnTo>
                    <a:pt x="0" y="27411"/>
                  </a:lnTo>
                  <a:cubicBezTo>
                    <a:pt x="0" y="12335"/>
                    <a:pt x="12359" y="0"/>
                    <a:pt x="27464" y="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</p:sp>
        <p:sp>
          <p:nvSpPr>
            <p:cNvPr id="68" name="íślíďe">
              <a:extLst>
                <a:ext uri="{FF2B5EF4-FFF2-40B4-BE49-F238E27FC236}">
                  <a16:creationId xmlns:a16="http://schemas.microsoft.com/office/drawing/2014/main" id="{6941B3FE-B33B-4315-858D-D1C3F131A724}"/>
                </a:ext>
              </a:extLst>
            </p:cNvPr>
            <p:cNvSpPr txBox="1"/>
            <p:nvPr/>
          </p:nvSpPr>
          <p:spPr>
            <a:xfrm>
              <a:off x="6830694" y="3428999"/>
              <a:ext cx="1565276" cy="585892"/>
            </a:xfrm>
            <a:prstGeom prst="rect">
              <a:avLst/>
            </a:prstGeom>
            <a:solidFill>
              <a:srgbClr val="C00000"/>
            </a:solidFill>
          </p:spPr>
          <p:txBody>
            <a:bodyPr wrap="none" lIns="0" tIns="0" rIns="0" bIns="0" anchor="ctr" anchorCtr="1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Noto Sans S Chinese Medium" panose="020B0600000000000000" pitchFamily="34" charset="-122"/>
                  <a:ea typeface="Noto Sans S Chinese Medium" panose="020B0600000000000000" pitchFamily="34" charset="-122"/>
                  <a:cs typeface="+mn-cs"/>
                </a:rPr>
                <a:t>Text here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Noto Sans S Chinese Medium" panose="020B0600000000000000" pitchFamily="34" charset="-122"/>
                <a:ea typeface="Noto Sans S Chinese Medium" panose="020B0600000000000000" pitchFamily="34" charset="-122"/>
                <a:cs typeface="+mn-cs"/>
              </a:endParaRPr>
            </a:p>
          </p:txBody>
        </p:sp>
      </p:grpSp>
      <p:grpSp>
        <p:nvGrpSpPr>
          <p:cNvPr id="69" name="组合 68">
            <a:extLst>
              <a:ext uri="{FF2B5EF4-FFF2-40B4-BE49-F238E27FC236}">
                <a16:creationId xmlns:a16="http://schemas.microsoft.com/office/drawing/2014/main" id="{143AEF12-15A2-42C7-8ED2-BA29E9DC1C3A}"/>
              </a:ext>
            </a:extLst>
          </p:cNvPr>
          <p:cNvGrpSpPr/>
          <p:nvPr/>
        </p:nvGrpSpPr>
        <p:grpSpPr>
          <a:xfrm>
            <a:off x="9558653" y="1785348"/>
            <a:ext cx="1565276" cy="2823210"/>
            <a:chOff x="9660253" y="2017395"/>
            <a:chExt cx="1565276" cy="2823210"/>
          </a:xfrm>
          <a:solidFill>
            <a:srgbClr val="575F6A"/>
          </a:solidFill>
        </p:grpSpPr>
        <p:sp>
          <p:nvSpPr>
            <p:cNvPr id="70" name="箭头: 五边形 69">
              <a:extLst>
                <a:ext uri="{FF2B5EF4-FFF2-40B4-BE49-F238E27FC236}">
                  <a16:creationId xmlns:a16="http://schemas.microsoft.com/office/drawing/2014/main" id="{E8BDC348-5C97-4D92-8B6A-4DC048D6A079}"/>
                </a:ext>
              </a:extLst>
            </p:cNvPr>
            <p:cNvSpPr/>
            <p:nvPr/>
          </p:nvSpPr>
          <p:spPr>
            <a:xfrm rot="5400000">
              <a:off x="9031287" y="2646362"/>
              <a:ext cx="2823210" cy="1565275"/>
            </a:xfrm>
            <a:prstGeom prst="homePlate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1" name="íšḷïḑe">
              <a:extLst>
                <a:ext uri="{FF2B5EF4-FFF2-40B4-BE49-F238E27FC236}">
                  <a16:creationId xmlns:a16="http://schemas.microsoft.com/office/drawing/2014/main" id="{8FDC6860-C6B9-487F-8BF8-6411FF274517}"/>
                </a:ext>
              </a:extLst>
            </p:cNvPr>
            <p:cNvSpPr/>
            <p:nvPr/>
          </p:nvSpPr>
          <p:spPr>
            <a:xfrm>
              <a:off x="10195438" y="2556165"/>
              <a:ext cx="494907" cy="4949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4" h="20814" extrusionOk="0">
                  <a:moveTo>
                    <a:pt x="16063" y="4751"/>
                  </a:moveTo>
                  <a:cubicBezTo>
                    <a:pt x="14562" y="3251"/>
                    <a:pt x="14186" y="1270"/>
                    <a:pt x="14318" y="1137"/>
                  </a:cubicBezTo>
                  <a:cubicBezTo>
                    <a:pt x="14452" y="1003"/>
                    <a:pt x="16354" y="1458"/>
                    <a:pt x="17856" y="2959"/>
                  </a:cubicBezTo>
                  <a:cubicBezTo>
                    <a:pt x="19356" y="4460"/>
                    <a:pt x="19807" y="6366"/>
                    <a:pt x="19677" y="6496"/>
                  </a:cubicBezTo>
                  <a:cubicBezTo>
                    <a:pt x="19548" y="6625"/>
                    <a:pt x="17564" y="6252"/>
                    <a:pt x="16063" y="4751"/>
                  </a:cubicBezTo>
                  <a:close/>
                  <a:moveTo>
                    <a:pt x="8257" y="11610"/>
                  </a:moveTo>
                  <a:cubicBezTo>
                    <a:pt x="7827" y="11179"/>
                    <a:pt x="7967" y="10342"/>
                    <a:pt x="8569" y="9739"/>
                  </a:cubicBezTo>
                  <a:cubicBezTo>
                    <a:pt x="9172" y="9137"/>
                    <a:pt x="10009" y="8997"/>
                    <a:pt x="10440" y="9428"/>
                  </a:cubicBezTo>
                  <a:cubicBezTo>
                    <a:pt x="10869" y="9858"/>
                    <a:pt x="10730" y="10696"/>
                    <a:pt x="10128" y="11298"/>
                  </a:cubicBezTo>
                  <a:cubicBezTo>
                    <a:pt x="9526" y="11900"/>
                    <a:pt x="8687" y="12040"/>
                    <a:pt x="8257" y="11610"/>
                  </a:cubicBezTo>
                  <a:close/>
                  <a:moveTo>
                    <a:pt x="18634" y="2180"/>
                  </a:moveTo>
                  <a:cubicBezTo>
                    <a:pt x="16698" y="243"/>
                    <a:pt x="14265" y="-466"/>
                    <a:pt x="13491" y="308"/>
                  </a:cubicBezTo>
                  <a:lnTo>
                    <a:pt x="10372" y="3426"/>
                  </a:lnTo>
                  <a:cubicBezTo>
                    <a:pt x="9900" y="3899"/>
                    <a:pt x="9488" y="5482"/>
                    <a:pt x="9676" y="7085"/>
                  </a:cubicBezTo>
                  <a:lnTo>
                    <a:pt x="240" y="16521"/>
                  </a:lnTo>
                  <a:cubicBezTo>
                    <a:pt x="-320" y="17081"/>
                    <a:pt x="134" y="18442"/>
                    <a:pt x="1253" y="19561"/>
                  </a:cubicBezTo>
                  <a:cubicBezTo>
                    <a:pt x="2373" y="20681"/>
                    <a:pt x="3733" y="21134"/>
                    <a:pt x="4293" y="20574"/>
                  </a:cubicBezTo>
                  <a:lnTo>
                    <a:pt x="13729" y="11138"/>
                  </a:lnTo>
                  <a:cubicBezTo>
                    <a:pt x="15332" y="11327"/>
                    <a:pt x="16915" y="10914"/>
                    <a:pt x="17388" y="10442"/>
                  </a:cubicBezTo>
                  <a:lnTo>
                    <a:pt x="20506" y="7324"/>
                  </a:lnTo>
                  <a:cubicBezTo>
                    <a:pt x="21280" y="6549"/>
                    <a:pt x="20573" y="4116"/>
                    <a:pt x="18634" y="218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F0502020204030204"/>
                <a:ea typeface="+mn-ea"/>
                <a:cs typeface="+mn-cs"/>
              </a:endParaRPr>
            </a:p>
          </p:txBody>
        </p:sp>
        <p:sp>
          <p:nvSpPr>
            <p:cNvPr id="72" name="íślíďe">
              <a:extLst>
                <a:ext uri="{FF2B5EF4-FFF2-40B4-BE49-F238E27FC236}">
                  <a16:creationId xmlns:a16="http://schemas.microsoft.com/office/drawing/2014/main" id="{52924ED5-BFD0-42E7-86D5-9C54BAD44DA1}"/>
                </a:ext>
              </a:extLst>
            </p:cNvPr>
            <p:cNvSpPr txBox="1"/>
            <p:nvPr/>
          </p:nvSpPr>
          <p:spPr>
            <a:xfrm>
              <a:off x="9660253" y="3428999"/>
              <a:ext cx="1565276" cy="585892"/>
            </a:xfrm>
            <a:prstGeom prst="rect">
              <a:avLst/>
            </a:prstGeom>
            <a:noFill/>
          </p:spPr>
          <p:txBody>
            <a:bodyPr wrap="none" lIns="0" tIns="0" rIns="0" bIns="0" anchor="ctr" anchorCtr="1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95000"/>
                    </a:prstClr>
                  </a:solidFill>
                  <a:effectLst/>
                  <a:uLnTx/>
                  <a:uFillTx/>
                  <a:latin typeface="Noto Sans S Chinese Medium" panose="020B0600000000000000" pitchFamily="34" charset="-122"/>
                  <a:ea typeface="Noto Sans S Chinese Medium" panose="020B0600000000000000" pitchFamily="34" charset="-122"/>
                  <a:cs typeface="+mn-cs"/>
                </a:rPr>
                <a:t>Text here</a:t>
              </a:r>
              <a:endPara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Noto Sans S Chinese Medium" panose="020B0600000000000000" pitchFamily="34" charset="-122"/>
                <a:ea typeface="Noto Sans S Chinese Medium" panose="020B0600000000000000" pitchFamily="34" charset="-122"/>
                <a:cs typeface="+mn-cs"/>
              </a:endParaRPr>
            </a:p>
          </p:txBody>
        </p:sp>
      </p:grpSp>
      <p:sp>
        <p:nvSpPr>
          <p:cNvPr id="73" name="文本框 72">
            <a:extLst>
              <a:ext uri="{FF2B5EF4-FFF2-40B4-BE49-F238E27FC236}">
                <a16:creationId xmlns:a16="http://schemas.microsoft.com/office/drawing/2014/main" id="{C9392E3E-26CC-42FB-B689-6085EA3DC537}"/>
              </a:ext>
            </a:extLst>
          </p:cNvPr>
          <p:cNvSpPr txBox="1"/>
          <p:nvPr/>
        </p:nvSpPr>
        <p:spPr>
          <a:xfrm>
            <a:off x="1462289" y="5481259"/>
            <a:ext cx="9269326" cy="701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087120">
              <a:lnSpc>
                <a:spcPts val="2500"/>
              </a:lnSpc>
              <a:spcBef>
                <a:spcPct val="20000"/>
              </a:spcBef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请在此处添加具体内容，文字尽量言简意赅，简单说明即可，不必过于繁琐，注意版面美观度。请在此处添加具体内容，文字尽量言简意赅，简单说明即可，不必过于繁琐，注意版面美观度。</a:t>
            </a:r>
            <a:endParaRPr lang="en-US" altLang="zh-CN" sz="1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3060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prism isContent="1" isInverted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FEB13934-33AA-4516-A331-ADEE9B98FABA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b="1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</a:rPr>
                <a:t>03</a:t>
              </a:r>
              <a:r>
                <a:rPr lang="zh-CN" altLang="en-US" sz="3600" b="1" dirty="0">
                  <a:solidFill>
                    <a:schemeClr val="bg1"/>
                  </a:solidFill>
                  <a:latin typeface="+mn-lt"/>
                  <a:ea typeface="+mn-ea"/>
                </a:rPr>
                <a:t>企业文化</a:t>
              </a: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A6CD3A67-3E64-4DD2-923F-0F1A28C3A0FB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943" y="6084443"/>
            <a:ext cx="3136057" cy="773557"/>
          </a:xfrm>
          <a:prstGeom prst="rect">
            <a:avLst/>
          </a:prstGeom>
        </p:spPr>
      </p:pic>
      <p:sp>
        <p:nvSpPr>
          <p:cNvPr id="7" name="Oval 21"/>
          <p:cNvSpPr>
            <a:spLocks noChangeArrowheads="1"/>
          </p:cNvSpPr>
          <p:nvPr/>
        </p:nvSpPr>
        <p:spPr bwMode="auto">
          <a:xfrm>
            <a:off x="1390879" y="2252103"/>
            <a:ext cx="808878" cy="80887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25400">
            <a:noFill/>
          </a:ln>
          <a:effectLst/>
        </p:spPr>
        <p:txBody>
          <a:bodyPr anchor="ctr"/>
          <a:lstStyle>
            <a:lvl1pPr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12172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</p:txBody>
      </p:sp>
      <p:sp>
        <p:nvSpPr>
          <p:cNvPr id="8" name="Freeform 12"/>
          <p:cNvSpPr>
            <a:spLocks noEditPoints="1"/>
          </p:cNvSpPr>
          <p:nvPr/>
        </p:nvSpPr>
        <p:spPr bwMode="auto">
          <a:xfrm>
            <a:off x="1596321" y="2536800"/>
            <a:ext cx="379064" cy="231294"/>
          </a:xfrm>
          <a:custGeom>
            <a:avLst/>
            <a:gdLst>
              <a:gd name="T0" fmla="*/ 152 w 400"/>
              <a:gd name="T1" fmla="*/ 7 h 244"/>
              <a:gd name="T2" fmla="*/ 127 w 400"/>
              <a:gd name="T3" fmla="*/ 7 h 244"/>
              <a:gd name="T4" fmla="*/ 0 w 400"/>
              <a:gd name="T5" fmla="*/ 122 h 244"/>
              <a:gd name="T6" fmla="*/ 127 w 400"/>
              <a:gd name="T7" fmla="*/ 237 h 244"/>
              <a:gd name="T8" fmla="*/ 152 w 400"/>
              <a:gd name="T9" fmla="*/ 237 h 244"/>
              <a:gd name="T10" fmla="*/ 152 w 400"/>
              <a:gd name="T11" fmla="*/ 212 h 244"/>
              <a:gd name="T12" fmla="*/ 53 w 400"/>
              <a:gd name="T13" fmla="*/ 122 h 244"/>
              <a:gd name="T14" fmla="*/ 152 w 400"/>
              <a:gd name="T15" fmla="*/ 32 h 244"/>
              <a:gd name="T16" fmla="*/ 152 w 400"/>
              <a:gd name="T17" fmla="*/ 7 h 244"/>
              <a:gd name="T18" fmla="*/ 272 w 400"/>
              <a:gd name="T19" fmla="*/ 7 h 244"/>
              <a:gd name="T20" fmla="*/ 248 w 400"/>
              <a:gd name="T21" fmla="*/ 7 h 244"/>
              <a:gd name="T22" fmla="*/ 248 w 400"/>
              <a:gd name="T23" fmla="*/ 32 h 244"/>
              <a:gd name="T24" fmla="*/ 347 w 400"/>
              <a:gd name="T25" fmla="*/ 122 h 244"/>
              <a:gd name="T26" fmla="*/ 248 w 400"/>
              <a:gd name="T27" fmla="*/ 212 h 244"/>
              <a:gd name="T28" fmla="*/ 248 w 400"/>
              <a:gd name="T29" fmla="*/ 237 h 244"/>
              <a:gd name="T30" fmla="*/ 272 w 400"/>
              <a:gd name="T31" fmla="*/ 237 h 244"/>
              <a:gd name="T32" fmla="*/ 400 w 400"/>
              <a:gd name="T33" fmla="*/ 122 h 244"/>
              <a:gd name="T34" fmla="*/ 272 w 400"/>
              <a:gd name="T35" fmla="*/ 7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00" h="244">
                <a:moveTo>
                  <a:pt x="152" y="7"/>
                </a:moveTo>
                <a:cubicBezTo>
                  <a:pt x="145" y="0"/>
                  <a:pt x="135" y="0"/>
                  <a:pt x="127" y="7"/>
                </a:cubicBezTo>
                <a:cubicBezTo>
                  <a:pt x="0" y="122"/>
                  <a:pt x="0" y="122"/>
                  <a:pt x="0" y="122"/>
                </a:cubicBezTo>
                <a:cubicBezTo>
                  <a:pt x="127" y="237"/>
                  <a:pt x="127" y="237"/>
                  <a:pt x="127" y="237"/>
                </a:cubicBezTo>
                <a:cubicBezTo>
                  <a:pt x="135" y="244"/>
                  <a:pt x="145" y="244"/>
                  <a:pt x="152" y="237"/>
                </a:cubicBezTo>
                <a:cubicBezTo>
                  <a:pt x="159" y="230"/>
                  <a:pt x="159" y="219"/>
                  <a:pt x="152" y="212"/>
                </a:cubicBezTo>
                <a:cubicBezTo>
                  <a:pt x="53" y="122"/>
                  <a:pt x="53" y="122"/>
                  <a:pt x="53" y="122"/>
                </a:cubicBezTo>
                <a:cubicBezTo>
                  <a:pt x="152" y="32"/>
                  <a:pt x="152" y="32"/>
                  <a:pt x="152" y="32"/>
                </a:cubicBezTo>
                <a:cubicBezTo>
                  <a:pt x="159" y="25"/>
                  <a:pt x="159" y="14"/>
                  <a:pt x="152" y="7"/>
                </a:cubicBezTo>
                <a:close/>
                <a:moveTo>
                  <a:pt x="272" y="7"/>
                </a:moveTo>
                <a:cubicBezTo>
                  <a:pt x="265" y="0"/>
                  <a:pt x="255" y="0"/>
                  <a:pt x="248" y="7"/>
                </a:cubicBezTo>
                <a:cubicBezTo>
                  <a:pt x="240" y="14"/>
                  <a:pt x="241" y="25"/>
                  <a:pt x="248" y="32"/>
                </a:cubicBezTo>
                <a:cubicBezTo>
                  <a:pt x="347" y="122"/>
                  <a:pt x="347" y="122"/>
                  <a:pt x="347" y="122"/>
                </a:cubicBezTo>
                <a:cubicBezTo>
                  <a:pt x="248" y="212"/>
                  <a:pt x="248" y="212"/>
                  <a:pt x="248" y="212"/>
                </a:cubicBezTo>
                <a:cubicBezTo>
                  <a:pt x="241" y="219"/>
                  <a:pt x="240" y="230"/>
                  <a:pt x="248" y="237"/>
                </a:cubicBezTo>
                <a:cubicBezTo>
                  <a:pt x="255" y="244"/>
                  <a:pt x="265" y="244"/>
                  <a:pt x="272" y="237"/>
                </a:cubicBezTo>
                <a:cubicBezTo>
                  <a:pt x="400" y="122"/>
                  <a:pt x="400" y="122"/>
                  <a:pt x="400" y="122"/>
                </a:cubicBezTo>
                <a:lnTo>
                  <a:pt x="272" y="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21682" tIns="60841" rIns="121682" bIns="6084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Oval 24"/>
          <p:cNvSpPr>
            <a:spLocks noChangeArrowheads="1"/>
          </p:cNvSpPr>
          <p:nvPr/>
        </p:nvSpPr>
        <p:spPr bwMode="auto">
          <a:xfrm>
            <a:off x="6857375" y="2251908"/>
            <a:ext cx="808880" cy="807226"/>
          </a:xfrm>
          <a:prstGeom prst="rect">
            <a:avLst/>
          </a:prstGeom>
          <a:solidFill>
            <a:srgbClr val="C00000"/>
          </a:solidFill>
          <a:ln w="25400">
            <a:noFill/>
          </a:ln>
          <a:effectLst/>
        </p:spPr>
        <p:txBody>
          <a:bodyPr anchor="ctr"/>
          <a:lstStyle>
            <a:lvl1pPr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12172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TextBox 76"/>
          <p:cNvSpPr txBox="1"/>
          <p:nvPr/>
        </p:nvSpPr>
        <p:spPr>
          <a:xfrm>
            <a:off x="2351803" y="2189497"/>
            <a:ext cx="1271614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E4B5D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</a:rPr>
              <a:t>添加标题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2351803" y="2526825"/>
            <a:ext cx="3466490" cy="60529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ctr" defTabSz="1087120">
              <a:lnSpc>
                <a:spcPts val="2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请在此处添加具体内容，文字尽量言简意赅，简单说明即可，不必过于繁琐，注意版面美观度。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3" name="TextBox 76"/>
          <p:cNvSpPr txBox="1"/>
          <p:nvPr/>
        </p:nvSpPr>
        <p:spPr>
          <a:xfrm>
            <a:off x="7803088" y="2189497"/>
            <a:ext cx="1271614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A5A5A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</a:rPr>
              <a:t>添加标题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7803088" y="2526825"/>
            <a:ext cx="3403392" cy="60529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ctr" defTabSz="1087120">
              <a:lnSpc>
                <a:spcPts val="2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请在此处添加具体内容，文字尽量言简意赅，简单说明即可，不必过于繁琐，注意版面美观度。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Oval 21"/>
          <p:cNvSpPr>
            <a:spLocks noChangeArrowheads="1"/>
          </p:cNvSpPr>
          <p:nvPr/>
        </p:nvSpPr>
        <p:spPr bwMode="auto">
          <a:xfrm>
            <a:off x="1390879" y="4359006"/>
            <a:ext cx="808878" cy="808878"/>
          </a:xfrm>
          <a:prstGeom prst="rect">
            <a:avLst/>
          </a:prstGeom>
          <a:solidFill>
            <a:srgbClr val="C00000"/>
          </a:solidFill>
          <a:ln w="25400">
            <a:noFill/>
          </a:ln>
          <a:effectLst/>
        </p:spPr>
        <p:txBody>
          <a:bodyPr anchor="ctr"/>
          <a:lstStyle>
            <a:lvl1pPr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12172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6" name="Oval 24"/>
          <p:cNvSpPr>
            <a:spLocks noChangeArrowheads="1"/>
          </p:cNvSpPr>
          <p:nvPr/>
        </p:nvSpPr>
        <p:spPr bwMode="auto">
          <a:xfrm>
            <a:off x="6857375" y="4355737"/>
            <a:ext cx="808880" cy="807226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 w="25400">
            <a:noFill/>
          </a:ln>
          <a:effectLst/>
        </p:spPr>
        <p:txBody>
          <a:bodyPr anchor="ctr"/>
          <a:lstStyle>
            <a:lvl1pPr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 defTabSz="1217295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defTabSz="1217295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121729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31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+mn-lt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7" name="TextBox 76"/>
          <p:cNvSpPr txBox="1"/>
          <p:nvPr/>
        </p:nvSpPr>
        <p:spPr>
          <a:xfrm>
            <a:off x="2351803" y="4296400"/>
            <a:ext cx="1271614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DE4B5D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</a:rPr>
              <a:t>添加标题</a:t>
            </a:r>
          </a:p>
        </p:txBody>
      </p:sp>
      <p:sp>
        <p:nvSpPr>
          <p:cNvPr id="18" name="文本框 17"/>
          <p:cNvSpPr txBox="1"/>
          <p:nvPr/>
        </p:nvSpPr>
        <p:spPr>
          <a:xfrm>
            <a:off x="2351803" y="4633728"/>
            <a:ext cx="3466490" cy="60529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ctr" defTabSz="1087120">
              <a:lnSpc>
                <a:spcPts val="2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请在此处添加具体内容，文字尽量言简意赅，简单说明即可，不必过于繁琐，注意版面美观度。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" name="TextBox 76"/>
          <p:cNvSpPr txBox="1"/>
          <p:nvPr/>
        </p:nvSpPr>
        <p:spPr>
          <a:xfrm>
            <a:off x="7803088" y="4296400"/>
            <a:ext cx="1271614" cy="36933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5A5A5A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</a:rPr>
              <a:t>添加标题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7803088" y="4633728"/>
            <a:ext cx="3403392" cy="60529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ctr" defTabSz="1087120">
              <a:lnSpc>
                <a:spcPts val="2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请在此处添加具体内容，文字尽量言简意赅，简单说明即可，不必过于繁琐，注意版面美观度。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7091658" y="4598451"/>
            <a:ext cx="321250" cy="321798"/>
            <a:chOff x="7143757" y="2666996"/>
            <a:chExt cx="488067" cy="488901"/>
          </a:xfrm>
          <a:solidFill>
            <a:schemeClr val="bg1"/>
          </a:solidFill>
          <a:effectLst/>
        </p:grpSpPr>
        <p:sp>
          <p:nvSpPr>
            <p:cNvPr id="23" name="AutoShape 18"/>
            <p:cNvSpPr/>
            <p:nvPr/>
          </p:nvSpPr>
          <p:spPr bwMode="auto">
            <a:xfrm>
              <a:off x="7143757" y="2666996"/>
              <a:ext cx="488067" cy="48890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9799"/>
                  </a:moveTo>
                  <a:cubicBezTo>
                    <a:pt x="20249" y="20048"/>
                    <a:pt x="20048" y="20249"/>
                    <a:pt x="19799" y="20249"/>
                  </a:cubicBezTo>
                  <a:lnTo>
                    <a:pt x="1800" y="20249"/>
                  </a:lnTo>
                  <a:cubicBezTo>
                    <a:pt x="1551" y="20249"/>
                    <a:pt x="1349" y="20048"/>
                    <a:pt x="1349" y="19799"/>
                  </a:cubicBezTo>
                  <a:lnTo>
                    <a:pt x="1349" y="3824"/>
                  </a:lnTo>
                  <a:cubicBezTo>
                    <a:pt x="1349" y="3576"/>
                    <a:pt x="1551" y="3375"/>
                    <a:pt x="1800" y="3375"/>
                  </a:cubicBezTo>
                  <a:lnTo>
                    <a:pt x="4724" y="3375"/>
                  </a:lnTo>
                  <a:lnTo>
                    <a:pt x="4724" y="4725"/>
                  </a:lnTo>
                  <a:cubicBezTo>
                    <a:pt x="4724" y="5098"/>
                    <a:pt x="5027" y="5400"/>
                    <a:pt x="5399" y="5400"/>
                  </a:cubicBezTo>
                  <a:cubicBezTo>
                    <a:pt x="5772" y="5400"/>
                    <a:pt x="6074" y="5098"/>
                    <a:pt x="6074" y="4725"/>
                  </a:cubicBezTo>
                  <a:lnTo>
                    <a:pt x="6074" y="3375"/>
                  </a:lnTo>
                  <a:lnTo>
                    <a:pt x="10124" y="3375"/>
                  </a:lnTo>
                  <a:lnTo>
                    <a:pt x="10124" y="4725"/>
                  </a:lnTo>
                  <a:cubicBezTo>
                    <a:pt x="10124" y="5098"/>
                    <a:pt x="10427" y="5400"/>
                    <a:pt x="10800" y="5400"/>
                  </a:cubicBezTo>
                  <a:cubicBezTo>
                    <a:pt x="11172" y="5400"/>
                    <a:pt x="11474" y="5098"/>
                    <a:pt x="11474" y="4725"/>
                  </a:cubicBezTo>
                  <a:lnTo>
                    <a:pt x="11474" y="3375"/>
                  </a:lnTo>
                  <a:lnTo>
                    <a:pt x="15524" y="3375"/>
                  </a:lnTo>
                  <a:lnTo>
                    <a:pt x="15524" y="4725"/>
                  </a:lnTo>
                  <a:cubicBezTo>
                    <a:pt x="15524" y="5098"/>
                    <a:pt x="15827" y="5400"/>
                    <a:pt x="16199" y="5400"/>
                  </a:cubicBezTo>
                  <a:cubicBezTo>
                    <a:pt x="16572" y="5400"/>
                    <a:pt x="16874" y="5098"/>
                    <a:pt x="16874" y="4725"/>
                  </a:cubicBezTo>
                  <a:lnTo>
                    <a:pt x="16874" y="3375"/>
                  </a:lnTo>
                  <a:lnTo>
                    <a:pt x="19799" y="3375"/>
                  </a:lnTo>
                  <a:cubicBezTo>
                    <a:pt x="20048" y="3375"/>
                    <a:pt x="20249" y="3576"/>
                    <a:pt x="20249" y="3824"/>
                  </a:cubicBezTo>
                  <a:cubicBezTo>
                    <a:pt x="20249" y="3824"/>
                    <a:pt x="20249" y="19799"/>
                    <a:pt x="20249" y="19799"/>
                  </a:cubicBezTo>
                  <a:close/>
                  <a:moveTo>
                    <a:pt x="19799" y="2025"/>
                  </a:moveTo>
                  <a:lnTo>
                    <a:pt x="16874" y="2025"/>
                  </a:lnTo>
                  <a:lnTo>
                    <a:pt x="16874" y="675"/>
                  </a:lnTo>
                  <a:cubicBezTo>
                    <a:pt x="16874" y="301"/>
                    <a:pt x="16572" y="0"/>
                    <a:pt x="16199" y="0"/>
                  </a:cubicBezTo>
                  <a:cubicBezTo>
                    <a:pt x="15827" y="0"/>
                    <a:pt x="15524" y="301"/>
                    <a:pt x="15524" y="675"/>
                  </a:cubicBezTo>
                  <a:lnTo>
                    <a:pt x="15524" y="2025"/>
                  </a:lnTo>
                  <a:lnTo>
                    <a:pt x="11474" y="2025"/>
                  </a:lnTo>
                  <a:lnTo>
                    <a:pt x="11474" y="675"/>
                  </a:lnTo>
                  <a:cubicBezTo>
                    <a:pt x="11474" y="301"/>
                    <a:pt x="11172" y="0"/>
                    <a:pt x="10800" y="0"/>
                  </a:cubicBezTo>
                  <a:cubicBezTo>
                    <a:pt x="10427" y="0"/>
                    <a:pt x="10124" y="301"/>
                    <a:pt x="10124" y="675"/>
                  </a:cubicBezTo>
                  <a:lnTo>
                    <a:pt x="10124" y="2025"/>
                  </a:lnTo>
                  <a:lnTo>
                    <a:pt x="6074" y="2025"/>
                  </a:lnTo>
                  <a:lnTo>
                    <a:pt x="6074" y="675"/>
                  </a:lnTo>
                  <a:cubicBezTo>
                    <a:pt x="6074" y="301"/>
                    <a:pt x="5772" y="0"/>
                    <a:pt x="5399" y="0"/>
                  </a:cubicBezTo>
                  <a:cubicBezTo>
                    <a:pt x="5027" y="0"/>
                    <a:pt x="4724" y="301"/>
                    <a:pt x="4724" y="675"/>
                  </a:cubicBezTo>
                  <a:lnTo>
                    <a:pt x="4724" y="2025"/>
                  </a:lnTo>
                  <a:lnTo>
                    <a:pt x="1800" y="2025"/>
                  </a:lnTo>
                  <a:cubicBezTo>
                    <a:pt x="805" y="2025"/>
                    <a:pt x="0" y="2830"/>
                    <a:pt x="0" y="3824"/>
                  </a:cubicBezTo>
                  <a:lnTo>
                    <a:pt x="0" y="19799"/>
                  </a:lnTo>
                  <a:cubicBezTo>
                    <a:pt x="0" y="20793"/>
                    <a:pt x="805" y="21599"/>
                    <a:pt x="1800" y="21599"/>
                  </a:cubicBezTo>
                  <a:lnTo>
                    <a:pt x="19799" y="21599"/>
                  </a:lnTo>
                  <a:cubicBezTo>
                    <a:pt x="20794" y="21599"/>
                    <a:pt x="21600" y="20793"/>
                    <a:pt x="21600" y="19799"/>
                  </a:cubicBezTo>
                  <a:lnTo>
                    <a:pt x="21600" y="3824"/>
                  </a:lnTo>
                  <a:cubicBezTo>
                    <a:pt x="21600" y="2830"/>
                    <a:pt x="20794" y="2025"/>
                    <a:pt x="19799" y="2025"/>
                  </a:cubicBezTo>
                </a:path>
              </a:pathLst>
            </a:custGeom>
            <a:grpFill/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 marL="0" marR="0" lvl="0" indent="0" algn="l" defTabSz="6089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24" name="AutoShape 19"/>
            <p:cNvSpPr/>
            <p:nvPr/>
          </p:nvSpPr>
          <p:spPr bwMode="auto">
            <a:xfrm>
              <a:off x="7250548" y="2850544"/>
              <a:ext cx="60904" cy="4588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 marL="0" marR="0" lvl="0" indent="0" algn="l" defTabSz="6089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25" name="AutoShape 20"/>
            <p:cNvSpPr/>
            <p:nvPr/>
          </p:nvSpPr>
          <p:spPr bwMode="auto">
            <a:xfrm>
              <a:off x="7250548" y="2926466"/>
              <a:ext cx="60904" cy="4588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 marL="0" marR="0" lvl="0" indent="0" algn="l" defTabSz="6089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26" name="AutoShape 21"/>
            <p:cNvSpPr/>
            <p:nvPr/>
          </p:nvSpPr>
          <p:spPr bwMode="auto">
            <a:xfrm>
              <a:off x="7250548" y="3003222"/>
              <a:ext cx="60904" cy="4505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 marL="0" marR="0" lvl="0" indent="0" algn="l" defTabSz="6089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27" name="AutoShape 22"/>
            <p:cNvSpPr/>
            <p:nvPr/>
          </p:nvSpPr>
          <p:spPr bwMode="auto">
            <a:xfrm>
              <a:off x="7357338" y="3003222"/>
              <a:ext cx="60904" cy="4505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 marL="0" marR="0" lvl="0" indent="0" algn="l" defTabSz="6089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28" name="AutoShape 23"/>
            <p:cNvSpPr/>
            <p:nvPr/>
          </p:nvSpPr>
          <p:spPr bwMode="auto">
            <a:xfrm>
              <a:off x="7357338" y="2926466"/>
              <a:ext cx="60904" cy="4588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 marL="0" marR="0" lvl="0" indent="0" algn="l" defTabSz="6089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29" name="AutoShape 24"/>
            <p:cNvSpPr/>
            <p:nvPr/>
          </p:nvSpPr>
          <p:spPr bwMode="auto">
            <a:xfrm>
              <a:off x="7357338" y="2850544"/>
              <a:ext cx="60904" cy="4588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 marL="0" marR="0" lvl="0" indent="0" algn="l" defTabSz="6089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30" name="AutoShape 25"/>
            <p:cNvSpPr/>
            <p:nvPr/>
          </p:nvSpPr>
          <p:spPr bwMode="auto">
            <a:xfrm>
              <a:off x="7464131" y="3003222"/>
              <a:ext cx="60904" cy="4505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 marL="0" marR="0" lvl="0" indent="0" algn="l" defTabSz="6089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31" name="AutoShape 26"/>
            <p:cNvSpPr/>
            <p:nvPr/>
          </p:nvSpPr>
          <p:spPr bwMode="auto">
            <a:xfrm>
              <a:off x="7464131" y="2926466"/>
              <a:ext cx="60904" cy="4588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 marL="0" marR="0" lvl="0" indent="0" algn="l" defTabSz="6089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32" name="AutoShape 27"/>
            <p:cNvSpPr/>
            <p:nvPr/>
          </p:nvSpPr>
          <p:spPr bwMode="auto">
            <a:xfrm>
              <a:off x="7464131" y="2850544"/>
              <a:ext cx="60904" cy="4588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599"/>
                  </a:moveTo>
                  <a:lnTo>
                    <a:pt x="21600" y="21599"/>
                  </a:lnTo>
                  <a:lnTo>
                    <a:pt x="21600" y="0"/>
                  </a:lnTo>
                  <a:lnTo>
                    <a:pt x="0" y="0"/>
                  </a:lnTo>
                  <a:cubicBezTo>
                    <a:pt x="0" y="0"/>
                    <a:pt x="0" y="21599"/>
                    <a:pt x="0" y="21599"/>
                  </a:cubicBezTo>
                  <a:close/>
                </a:path>
              </a:pathLst>
            </a:custGeom>
            <a:grpFill/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 marL="0" marR="0" lvl="0" indent="0" algn="l" defTabSz="6089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ea typeface="+mn-ea"/>
                <a:cs typeface="+mn-cs"/>
              </a:endParaRPr>
            </a:p>
          </p:txBody>
        </p:sp>
      </p:grpSp>
      <p:sp>
        <p:nvSpPr>
          <p:cNvPr id="33" name="AutoShape 28"/>
          <p:cNvSpPr/>
          <p:nvPr/>
        </p:nvSpPr>
        <p:spPr bwMode="auto">
          <a:xfrm>
            <a:off x="1634418" y="4592598"/>
            <a:ext cx="321800" cy="32179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0249" y="9450"/>
                </a:moveTo>
                <a:cubicBezTo>
                  <a:pt x="20249" y="9823"/>
                  <a:pt x="19947" y="10124"/>
                  <a:pt x="19575" y="10124"/>
                </a:cubicBezTo>
                <a:lnTo>
                  <a:pt x="18324" y="10124"/>
                </a:lnTo>
                <a:lnTo>
                  <a:pt x="15624" y="5400"/>
                </a:lnTo>
                <a:lnTo>
                  <a:pt x="17549" y="5400"/>
                </a:lnTo>
                <a:cubicBezTo>
                  <a:pt x="17762" y="5400"/>
                  <a:pt x="17962" y="5500"/>
                  <a:pt x="18089" y="5670"/>
                </a:cubicBezTo>
                <a:lnTo>
                  <a:pt x="20114" y="8370"/>
                </a:lnTo>
                <a:cubicBezTo>
                  <a:pt x="20202" y="8486"/>
                  <a:pt x="20249" y="8628"/>
                  <a:pt x="20249" y="8774"/>
                </a:cubicBezTo>
                <a:cubicBezTo>
                  <a:pt x="20249" y="8774"/>
                  <a:pt x="20249" y="9450"/>
                  <a:pt x="20249" y="9450"/>
                </a:cubicBezTo>
                <a:close/>
                <a:moveTo>
                  <a:pt x="18224" y="20249"/>
                </a:moveTo>
                <a:lnTo>
                  <a:pt x="14174" y="20249"/>
                </a:lnTo>
                <a:lnTo>
                  <a:pt x="14174" y="13500"/>
                </a:lnTo>
                <a:cubicBezTo>
                  <a:pt x="14174" y="13126"/>
                  <a:pt x="13872" y="12825"/>
                  <a:pt x="13499" y="12825"/>
                </a:cubicBezTo>
                <a:lnTo>
                  <a:pt x="8437" y="12825"/>
                </a:lnTo>
                <a:cubicBezTo>
                  <a:pt x="8064" y="12825"/>
                  <a:pt x="7762" y="13126"/>
                  <a:pt x="7762" y="13500"/>
                </a:cubicBezTo>
                <a:lnTo>
                  <a:pt x="7762" y="20249"/>
                </a:lnTo>
                <a:lnTo>
                  <a:pt x="3374" y="20249"/>
                </a:lnTo>
                <a:lnTo>
                  <a:pt x="3374" y="11475"/>
                </a:lnTo>
                <a:lnTo>
                  <a:pt x="18224" y="11475"/>
                </a:lnTo>
                <a:cubicBezTo>
                  <a:pt x="18224" y="11475"/>
                  <a:pt x="18224" y="20249"/>
                  <a:pt x="18224" y="20249"/>
                </a:cubicBezTo>
                <a:close/>
                <a:moveTo>
                  <a:pt x="13499" y="20249"/>
                </a:moveTo>
                <a:lnTo>
                  <a:pt x="8437" y="20249"/>
                </a:lnTo>
                <a:lnTo>
                  <a:pt x="8437" y="13500"/>
                </a:lnTo>
                <a:lnTo>
                  <a:pt x="13499" y="13500"/>
                </a:lnTo>
                <a:cubicBezTo>
                  <a:pt x="13499" y="13500"/>
                  <a:pt x="13499" y="20249"/>
                  <a:pt x="13499" y="20249"/>
                </a:cubicBezTo>
                <a:close/>
                <a:moveTo>
                  <a:pt x="1349" y="9450"/>
                </a:moveTo>
                <a:lnTo>
                  <a:pt x="1349" y="8774"/>
                </a:lnTo>
                <a:cubicBezTo>
                  <a:pt x="1349" y="8628"/>
                  <a:pt x="1397" y="8486"/>
                  <a:pt x="1485" y="8370"/>
                </a:cubicBezTo>
                <a:lnTo>
                  <a:pt x="3510" y="5670"/>
                </a:lnTo>
                <a:cubicBezTo>
                  <a:pt x="3637" y="5500"/>
                  <a:pt x="3837" y="5400"/>
                  <a:pt x="4049" y="5400"/>
                </a:cubicBezTo>
                <a:lnTo>
                  <a:pt x="5975" y="5400"/>
                </a:lnTo>
                <a:lnTo>
                  <a:pt x="3275" y="10124"/>
                </a:lnTo>
                <a:lnTo>
                  <a:pt x="2024" y="10124"/>
                </a:lnTo>
                <a:cubicBezTo>
                  <a:pt x="1652" y="10124"/>
                  <a:pt x="1349" y="9823"/>
                  <a:pt x="1349" y="9450"/>
                </a:cubicBezTo>
                <a:moveTo>
                  <a:pt x="13369" y="5400"/>
                </a:moveTo>
                <a:lnTo>
                  <a:pt x="14846" y="5400"/>
                </a:lnTo>
                <a:lnTo>
                  <a:pt x="17546" y="10124"/>
                </a:lnTo>
                <a:lnTo>
                  <a:pt x="14719" y="10124"/>
                </a:lnTo>
                <a:cubicBezTo>
                  <a:pt x="14719" y="10124"/>
                  <a:pt x="13369" y="5400"/>
                  <a:pt x="13369" y="5400"/>
                </a:cubicBezTo>
                <a:close/>
                <a:moveTo>
                  <a:pt x="11137" y="5400"/>
                </a:moveTo>
                <a:lnTo>
                  <a:pt x="12666" y="5400"/>
                </a:lnTo>
                <a:lnTo>
                  <a:pt x="14016" y="10124"/>
                </a:lnTo>
                <a:lnTo>
                  <a:pt x="11137" y="10124"/>
                </a:lnTo>
                <a:cubicBezTo>
                  <a:pt x="11137" y="10124"/>
                  <a:pt x="11137" y="5400"/>
                  <a:pt x="11137" y="5400"/>
                </a:cubicBezTo>
                <a:close/>
                <a:moveTo>
                  <a:pt x="8932" y="5400"/>
                </a:moveTo>
                <a:lnTo>
                  <a:pt x="10462" y="5400"/>
                </a:lnTo>
                <a:lnTo>
                  <a:pt x="10462" y="10124"/>
                </a:lnTo>
                <a:lnTo>
                  <a:pt x="7582" y="10124"/>
                </a:lnTo>
                <a:cubicBezTo>
                  <a:pt x="7582" y="10124"/>
                  <a:pt x="8932" y="5400"/>
                  <a:pt x="8932" y="5400"/>
                </a:cubicBezTo>
                <a:close/>
                <a:moveTo>
                  <a:pt x="6880" y="10124"/>
                </a:moveTo>
                <a:lnTo>
                  <a:pt x="4052" y="10124"/>
                </a:lnTo>
                <a:lnTo>
                  <a:pt x="6752" y="5400"/>
                </a:lnTo>
                <a:lnTo>
                  <a:pt x="8230" y="5400"/>
                </a:lnTo>
                <a:cubicBezTo>
                  <a:pt x="8230" y="5400"/>
                  <a:pt x="6880" y="10124"/>
                  <a:pt x="6880" y="10124"/>
                </a:cubicBezTo>
                <a:close/>
                <a:moveTo>
                  <a:pt x="17549" y="1350"/>
                </a:moveTo>
                <a:lnTo>
                  <a:pt x="17549" y="4050"/>
                </a:lnTo>
                <a:lnTo>
                  <a:pt x="4049" y="4050"/>
                </a:lnTo>
                <a:lnTo>
                  <a:pt x="4049" y="1350"/>
                </a:lnTo>
                <a:cubicBezTo>
                  <a:pt x="4049" y="1350"/>
                  <a:pt x="17549" y="1350"/>
                  <a:pt x="17549" y="1350"/>
                </a:cubicBezTo>
                <a:close/>
                <a:moveTo>
                  <a:pt x="21194" y="7560"/>
                </a:moveTo>
                <a:lnTo>
                  <a:pt x="19170" y="4861"/>
                </a:lnTo>
                <a:cubicBezTo>
                  <a:pt x="19091" y="4755"/>
                  <a:pt x="18997" y="4663"/>
                  <a:pt x="18899" y="4576"/>
                </a:cubicBezTo>
                <a:lnTo>
                  <a:pt x="18899" y="1350"/>
                </a:lnTo>
                <a:cubicBezTo>
                  <a:pt x="18899" y="605"/>
                  <a:pt x="18295" y="0"/>
                  <a:pt x="17549" y="0"/>
                </a:cubicBezTo>
                <a:lnTo>
                  <a:pt x="4049" y="0"/>
                </a:lnTo>
                <a:cubicBezTo>
                  <a:pt x="3304" y="0"/>
                  <a:pt x="2699" y="605"/>
                  <a:pt x="2699" y="1350"/>
                </a:cubicBezTo>
                <a:lnTo>
                  <a:pt x="2699" y="4576"/>
                </a:lnTo>
                <a:cubicBezTo>
                  <a:pt x="2602" y="4663"/>
                  <a:pt x="2508" y="4754"/>
                  <a:pt x="2430" y="4860"/>
                </a:cubicBezTo>
                <a:lnTo>
                  <a:pt x="406" y="7559"/>
                </a:lnTo>
                <a:cubicBezTo>
                  <a:pt x="143" y="7907"/>
                  <a:pt x="0" y="8338"/>
                  <a:pt x="0" y="8774"/>
                </a:cubicBezTo>
                <a:lnTo>
                  <a:pt x="0" y="9450"/>
                </a:lnTo>
                <a:cubicBezTo>
                  <a:pt x="0" y="10566"/>
                  <a:pt x="908" y="11475"/>
                  <a:pt x="2024" y="11475"/>
                </a:cubicBezTo>
                <a:lnTo>
                  <a:pt x="2024" y="20249"/>
                </a:lnTo>
                <a:cubicBezTo>
                  <a:pt x="2024" y="20994"/>
                  <a:pt x="2629" y="21599"/>
                  <a:pt x="3374" y="21599"/>
                </a:cubicBezTo>
                <a:lnTo>
                  <a:pt x="18224" y="21599"/>
                </a:lnTo>
                <a:cubicBezTo>
                  <a:pt x="18970" y="21599"/>
                  <a:pt x="19575" y="20994"/>
                  <a:pt x="19575" y="20249"/>
                </a:cubicBezTo>
                <a:lnTo>
                  <a:pt x="19575" y="11475"/>
                </a:lnTo>
                <a:cubicBezTo>
                  <a:pt x="20691" y="11475"/>
                  <a:pt x="21600" y="10566"/>
                  <a:pt x="21600" y="9450"/>
                </a:cubicBezTo>
                <a:lnTo>
                  <a:pt x="21600" y="8774"/>
                </a:lnTo>
                <a:cubicBezTo>
                  <a:pt x="21600" y="8338"/>
                  <a:pt x="21456" y="7907"/>
                  <a:pt x="21194" y="756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50800" tIns="50800" rIns="50800" bIns="50800" anchor="ctr"/>
          <a:lstStyle/>
          <a:p>
            <a:pPr marL="0" marR="0" lvl="0" indent="0" algn="l" defTabSz="60896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40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>
                <a:outerShdw blurRad="38100" dist="38100" dir="2700000" algn="tl">
                  <a:srgbClr val="000000"/>
                </a:outerShdw>
              </a:effectLst>
              <a:uLnTx/>
              <a:uFillTx/>
              <a:ea typeface="+mn-ea"/>
              <a:cs typeface="+mn-cs"/>
            </a:endParaRPr>
          </a:p>
        </p:txBody>
      </p:sp>
      <p:sp>
        <p:nvSpPr>
          <p:cNvPr id="34" name="Freeform 7"/>
          <p:cNvSpPr>
            <a:spLocks noEditPoints="1"/>
          </p:cNvSpPr>
          <p:nvPr/>
        </p:nvSpPr>
        <p:spPr bwMode="auto">
          <a:xfrm>
            <a:off x="7065313" y="2456347"/>
            <a:ext cx="393004" cy="392200"/>
          </a:xfrm>
          <a:custGeom>
            <a:avLst/>
            <a:gdLst>
              <a:gd name="T0" fmla="*/ 347 w 376"/>
              <a:gd name="T1" fmla="*/ 284 h 376"/>
              <a:gd name="T2" fmla="*/ 347 w 376"/>
              <a:gd name="T3" fmla="*/ 238 h 376"/>
              <a:gd name="T4" fmla="*/ 278 w 376"/>
              <a:gd name="T5" fmla="*/ 169 h 376"/>
              <a:gd name="T6" fmla="*/ 238 w 376"/>
              <a:gd name="T7" fmla="*/ 169 h 376"/>
              <a:gd name="T8" fmla="*/ 207 w 376"/>
              <a:gd name="T9" fmla="*/ 148 h 376"/>
              <a:gd name="T10" fmla="*/ 207 w 376"/>
              <a:gd name="T11" fmla="*/ 92 h 376"/>
              <a:gd name="T12" fmla="*/ 236 w 376"/>
              <a:gd name="T13" fmla="*/ 48 h 376"/>
              <a:gd name="T14" fmla="*/ 188 w 376"/>
              <a:gd name="T15" fmla="*/ 0 h 376"/>
              <a:gd name="T16" fmla="*/ 140 w 376"/>
              <a:gd name="T17" fmla="*/ 48 h 376"/>
              <a:gd name="T18" fmla="*/ 169 w 376"/>
              <a:gd name="T19" fmla="*/ 92 h 376"/>
              <a:gd name="T20" fmla="*/ 169 w 376"/>
              <a:gd name="T21" fmla="*/ 148 h 376"/>
              <a:gd name="T22" fmla="*/ 138 w 376"/>
              <a:gd name="T23" fmla="*/ 169 h 376"/>
              <a:gd name="T24" fmla="*/ 98 w 376"/>
              <a:gd name="T25" fmla="*/ 169 h 376"/>
              <a:gd name="T26" fmla="*/ 29 w 376"/>
              <a:gd name="T27" fmla="*/ 238 h 376"/>
              <a:gd name="T28" fmla="*/ 29 w 376"/>
              <a:gd name="T29" fmla="*/ 284 h 376"/>
              <a:gd name="T30" fmla="*/ 0 w 376"/>
              <a:gd name="T31" fmla="*/ 328 h 376"/>
              <a:gd name="T32" fmla="*/ 48 w 376"/>
              <a:gd name="T33" fmla="*/ 376 h 376"/>
              <a:gd name="T34" fmla="*/ 96 w 376"/>
              <a:gd name="T35" fmla="*/ 328 h 376"/>
              <a:gd name="T36" fmla="*/ 67 w 376"/>
              <a:gd name="T37" fmla="*/ 284 h 376"/>
              <a:gd name="T38" fmla="*/ 67 w 376"/>
              <a:gd name="T39" fmla="*/ 238 h 376"/>
              <a:gd name="T40" fmla="*/ 98 w 376"/>
              <a:gd name="T41" fmla="*/ 207 h 376"/>
              <a:gd name="T42" fmla="*/ 138 w 376"/>
              <a:gd name="T43" fmla="*/ 207 h 376"/>
              <a:gd name="T44" fmla="*/ 169 w 376"/>
              <a:gd name="T45" fmla="*/ 202 h 376"/>
              <a:gd name="T46" fmla="*/ 169 w 376"/>
              <a:gd name="T47" fmla="*/ 284 h 376"/>
              <a:gd name="T48" fmla="*/ 140 w 376"/>
              <a:gd name="T49" fmla="*/ 328 h 376"/>
              <a:gd name="T50" fmla="*/ 188 w 376"/>
              <a:gd name="T51" fmla="*/ 376 h 376"/>
              <a:gd name="T52" fmla="*/ 236 w 376"/>
              <a:gd name="T53" fmla="*/ 328 h 376"/>
              <a:gd name="T54" fmla="*/ 207 w 376"/>
              <a:gd name="T55" fmla="*/ 284 h 376"/>
              <a:gd name="T56" fmla="*/ 207 w 376"/>
              <a:gd name="T57" fmla="*/ 202 h 376"/>
              <a:gd name="T58" fmla="*/ 238 w 376"/>
              <a:gd name="T59" fmla="*/ 207 h 376"/>
              <a:gd name="T60" fmla="*/ 278 w 376"/>
              <a:gd name="T61" fmla="*/ 207 h 376"/>
              <a:gd name="T62" fmla="*/ 309 w 376"/>
              <a:gd name="T63" fmla="*/ 238 h 376"/>
              <a:gd name="T64" fmla="*/ 309 w 376"/>
              <a:gd name="T65" fmla="*/ 284 h 376"/>
              <a:gd name="T66" fmla="*/ 280 w 376"/>
              <a:gd name="T67" fmla="*/ 328 h 376"/>
              <a:gd name="T68" fmla="*/ 328 w 376"/>
              <a:gd name="T69" fmla="*/ 376 h 376"/>
              <a:gd name="T70" fmla="*/ 376 w 376"/>
              <a:gd name="T71" fmla="*/ 328 h 376"/>
              <a:gd name="T72" fmla="*/ 347 w 376"/>
              <a:gd name="T73" fmla="*/ 284 h 376"/>
              <a:gd name="T74" fmla="*/ 75 w 376"/>
              <a:gd name="T75" fmla="*/ 328 h 376"/>
              <a:gd name="T76" fmla="*/ 48 w 376"/>
              <a:gd name="T77" fmla="*/ 356 h 376"/>
              <a:gd name="T78" fmla="*/ 20 w 376"/>
              <a:gd name="T79" fmla="*/ 328 h 376"/>
              <a:gd name="T80" fmla="*/ 48 w 376"/>
              <a:gd name="T81" fmla="*/ 300 h 376"/>
              <a:gd name="T82" fmla="*/ 75 w 376"/>
              <a:gd name="T83" fmla="*/ 328 h 376"/>
              <a:gd name="T84" fmla="*/ 160 w 376"/>
              <a:gd name="T85" fmla="*/ 48 h 376"/>
              <a:gd name="T86" fmla="*/ 188 w 376"/>
              <a:gd name="T87" fmla="*/ 20 h 376"/>
              <a:gd name="T88" fmla="*/ 215 w 376"/>
              <a:gd name="T89" fmla="*/ 48 h 376"/>
              <a:gd name="T90" fmla="*/ 188 w 376"/>
              <a:gd name="T91" fmla="*/ 76 h 376"/>
              <a:gd name="T92" fmla="*/ 160 w 376"/>
              <a:gd name="T93" fmla="*/ 48 h 376"/>
              <a:gd name="T94" fmla="*/ 215 w 376"/>
              <a:gd name="T95" fmla="*/ 328 h 376"/>
              <a:gd name="T96" fmla="*/ 188 w 376"/>
              <a:gd name="T97" fmla="*/ 356 h 376"/>
              <a:gd name="T98" fmla="*/ 160 w 376"/>
              <a:gd name="T99" fmla="*/ 328 h 376"/>
              <a:gd name="T100" fmla="*/ 188 w 376"/>
              <a:gd name="T101" fmla="*/ 300 h 376"/>
              <a:gd name="T102" fmla="*/ 215 w 376"/>
              <a:gd name="T103" fmla="*/ 328 h 376"/>
              <a:gd name="T104" fmla="*/ 328 w 376"/>
              <a:gd name="T105" fmla="*/ 356 h 376"/>
              <a:gd name="T106" fmla="*/ 300 w 376"/>
              <a:gd name="T107" fmla="*/ 328 h 376"/>
              <a:gd name="T108" fmla="*/ 328 w 376"/>
              <a:gd name="T109" fmla="*/ 300 h 376"/>
              <a:gd name="T110" fmla="*/ 355 w 376"/>
              <a:gd name="T111" fmla="*/ 328 h 376"/>
              <a:gd name="T112" fmla="*/ 328 w 376"/>
              <a:gd name="T113" fmla="*/ 356 h 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76" h="376">
                <a:moveTo>
                  <a:pt x="347" y="284"/>
                </a:moveTo>
                <a:cubicBezTo>
                  <a:pt x="347" y="238"/>
                  <a:pt x="347" y="238"/>
                  <a:pt x="347" y="238"/>
                </a:cubicBezTo>
                <a:cubicBezTo>
                  <a:pt x="347" y="210"/>
                  <a:pt x="328" y="169"/>
                  <a:pt x="278" y="169"/>
                </a:cubicBezTo>
                <a:cubicBezTo>
                  <a:pt x="238" y="169"/>
                  <a:pt x="238" y="169"/>
                  <a:pt x="238" y="169"/>
                </a:cubicBezTo>
                <a:cubicBezTo>
                  <a:pt x="210" y="169"/>
                  <a:pt x="207" y="155"/>
                  <a:pt x="207" y="148"/>
                </a:cubicBezTo>
                <a:cubicBezTo>
                  <a:pt x="207" y="92"/>
                  <a:pt x="207" y="92"/>
                  <a:pt x="207" y="92"/>
                </a:cubicBezTo>
                <a:cubicBezTo>
                  <a:pt x="224" y="85"/>
                  <a:pt x="236" y="68"/>
                  <a:pt x="236" y="48"/>
                </a:cubicBezTo>
                <a:cubicBezTo>
                  <a:pt x="236" y="21"/>
                  <a:pt x="214" y="0"/>
                  <a:pt x="188" y="0"/>
                </a:cubicBezTo>
                <a:cubicBezTo>
                  <a:pt x="161" y="0"/>
                  <a:pt x="140" y="21"/>
                  <a:pt x="140" y="48"/>
                </a:cubicBezTo>
                <a:cubicBezTo>
                  <a:pt x="140" y="68"/>
                  <a:pt x="152" y="85"/>
                  <a:pt x="169" y="92"/>
                </a:cubicBezTo>
                <a:cubicBezTo>
                  <a:pt x="169" y="148"/>
                  <a:pt x="169" y="148"/>
                  <a:pt x="169" y="148"/>
                </a:cubicBezTo>
                <a:cubicBezTo>
                  <a:pt x="169" y="153"/>
                  <a:pt x="167" y="169"/>
                  <a:pt x="138" y="169"/>
                </a:cubicBezTo>
                <a:cubicBezTo>
                  <a:pt x="98" y="169"/>
                  <a:pt x="98" y="169"/>
                  <a:pt x="98" y="169"/>
                </a:cubicBezTo>
                <a:cubicBezTo>
                  <a:pt x="47" y="169"/>
                  <a:pt x="29" y="210"/>
                  <a:pt x="29" y="238"/>
                </a:cubicBezTo>
                <a:cubicBezTo>
                  <a:pt x="29" y="284"/>
                  <a:pt x="29" y="284"/>
                  <a:pt x="29" y="284"/>
                </a:cubicBezTo>
                <a:cubicBezTo>
                  <a:pt x="12" y="291"/>
                  <a:pt x="0" y="308"/>
                  <a:pt x="0" y="328"/>
                </a:cubicBezTo>
                <a:cubicBezTo>
                  <a:pt x="0" y="354"/>
                  <a:pt x="21" y="376"/>
                  <a:pt x="48" y="376"/>
                </a:cubicBezTo>
                <a:cubicBezTo>
                  <a:pt x="74" y="376"/>
                  <a:pt x="96" y="354"/>
                  <a:pt x="96" y="328"/>
                </a:cubicBezTo>
                <a:cubicBezTo>
                  <a:pt x="96" y="308"/>
                  <a:pt x="84" y="291"/>
                  <a:pt x="67" y="284"/>
                </a:cubicBezTo>
                <a:cubicBezTo>
                  <a:pt x="67" y="238"/>
                  <a:pt x="67" y="238"/>
                  <a:pt x="67" y="238"/>
                </a:cubicBezTo>
                <a:cubicBezTo>
                  <a:pt x="67" y="233"/>
                  <a:pt x="68" y="207"/>
                  <a:pt x="98" y="207"/>
                </a:cubicBezTo>
                <a:cubicBezTo>
                  <a:pt x="138" y="207"/>
                  <a:pt x="138" y="207"/>
                  <a:pt x="138" y="207"/>
                </a:cubicBezTo>
                <a:cubicBezTo>
                  <a:pt x="150" y="207"/>
                  <a:pt x="160" y="205"/>
                  <a:pt x="169" y="202"/>
                </a:cubicBezTo>
                <a:cubicBezTo>
                  <a:pt x="169" y="284"/>
                  <a:pt x="169" y="284"/>
                  <a:pt x="169" y="284"/>
                </a:cubicBezTo>
                <a:cubicBezTo>
                  <a:pt x="152" y="291"/>
                  <a:pt x="140" y="308"/>
                  <a:pt x="140" y="328"/>
                </a:cubicBezTo>
                <a:cubicBezTo>
                  <a:pt x="140" y="354"/>
                  <a:pt x="161" y="376"/>
                  <a:pt x="188" y="376"/>
                </a:cubicBezTo>
                <a:cubicBezTo>
                  <a:pt x="214" y="376"/>
                  <a:pt x="236" y="354"/>
                  <a:pt x="236" y="328"/>
                </a:cubicBezTo>
                <a:cubicBezTo>
                  <a:pt x="236" y="308"/>
                  <a:pt x="224" y="291"/>
                  <a:pt x="207" y="284"/>
                </a:cubicBezTo>
                <a:cubicBezTo>
                  <a:pt x="207" y="202"/>
                  <a:pt x="207" y="202"/>
                  <a:pt x="207" y="202"/>
                </a:cubicBezTo>
                <a:cubicBezTo>
                  <a:pt x="215" y="205"/>
                  <a:pt x="226" y="207"/>
                  <a:pt x="238" y="207"/>
                </a:cubicBezTo>
                <a:cubicBezTo>
                  <a:pt x="278" y="207"/>
                  <a:pt x="278" y="207"/>
                  <a:pt x="278" y="207"/>
                </a:cubicBezTo>
                <a:cubicBezTo>
                  <a:pt x="306" y="207"/>
                  <a:pt x="309" y="231"/>
                  <a:pt x="309" y="238"/>
                </a:cubicBezTo>
                <a:cubicBezTo>
                  <a:pt x="309" y="284"/>
                  <a:pt x="309" y="284"/>
                  <a:pt x="309" y="284"/>
                </a:cubicBezTo>
                <a:cubicBezTo>
                  <a:pt x="292" y="291"/>
                  <a:pt x="280" y="308"/>
                  <a:pt x="280" y="328"/>
                </a:cubicBezTo>
                <a:cubicBezTo>
                  <a:pt x="280" y="354"/>
                  <a:pt x="301" y="376"/>
                  <a:pt x="328" y="376"/>
                </a:cubicBezTo>
                <a:cubicBezTo>
                  <a:pt x="354" y="376"/>
                  <a:pt x="376" y="354"/>
                  <a:pt x="376" y="328"/>
                </a:cubicBezTo>
                <a:cubicBezTo>
                  <a:pt x="376" y="308"/>
                  <a:pt x="364" y="291"/>
                  <a:pt x="347" y="284"/>
                </a:cubicBezTo>
                <a:close/>
                <a:moveTo>
                  <a:pt x="75" y="328"/>
                </a:moveTo>
                <a:cubicBezTo>
                  <a:pt x="75" y="343"/>
                  <a:pt x="63" y="356"/>
                  <a:pt x="48" y="356"/>
                </a:cubicBezTo>
                <a:cubicBezTo>
                  <a:pt x="32" y="356"/>
                  <a:pt x="20" y="343"/>
                  <a:pt x="20" y="328"/>
                </a:cubicBezTo>
                <a:cubicBezTo>
                  <a:pt x="20" y="313"/>
                  <a:pt x="32" y="300"/>
                  <a:pt x="48" y="300"/>
                </a:cubicBezTo>
                <a:cubicBezTo>
                  <a:pt x="63" y="300"/>
                  <a:pt x="75" y="313"/>
                  <a:pt x="75" y="328"/>
                </a:cubicBezTo>
                <a:close/>
                <a:moveTo>
                  <a:pt x="160" y="48"/>
                </a:moveTo>
                <a:cubicBezTo>
                  <a:pt x="160" y="33"/>
                  <a:pt x="172" y="20"/>
                  <a:pt x="188" y="20"/>
                </a:cubicBezTo>
                <a:cubicBezTo>
                  <a:pt x="203" y="20"/>
                  <a:pt x="215" y="33"/>
                  <a:pt x="215" y="48"/>
                </a:cubicBezTo>
                <a:cubicBezTo>
                  <a:pt x="215" y="63"/>
                  <a:pt x="203" y="76"/>
                  <a:pt x="188" y="76"/>
                </a:cubicBezTo>
                <a:cubicBezTo>
                  <a:pt x="172" y="76"/>
                  <a:pt x="160" y="63"/>
                  <a:pt x="160" y="48"/>
                </a:cubicBezTo>
                <a:close/>
                <a:moveTo>
                  <a:pt x="215" y="328"/>
                </a:moveTo>
                <a:cubicBezTo>
                  <a:pt x="215" y="343"/>
                  <a:pt x="203" y="356"/>
                  <a:pt x="188" y="356"/>
                </a:cubicBezTo>
                <a:cubicBezTo>
                  <a:pt x="172" y="356"/>
                  <a:pt x="160" y="343"/>
                  <a:pt x="160" y="328"/>
                </a:cubicBezTo>
                <a:cubicBezTo>
                  <a:pt x="160" y="313"/>
                  <a:pt x="172" y="300"/>
                  <a:pt x="188" y="300"/>
                </a:cubicBezTo>
                <a:cubicBezTo>
                  <a:pt x="203" y="300"/>
                  <a:pt x="215" y="313"/>
                  <a:pt x="215" y="328"/>
                </a:cubicBezTo>
                <a:close/>
                <a:moveTo>
                  <a:pt x="328" y="356"/>
                </a:moveTo>
                <a:cubicBezTo>
                  <a:pt x="312" y="356"/>
                  <a:pt x="300" y="343"/>
                  <a:pt x="300" y="328"/>
                </a:cubicBezTo>
                <a:cubicBezTo>
                  <a:pt x="300" y="313"/>
                  <a:pt x="312" y="300"/>
                  <a:pt x="328" y="300"/>
                </a:cubicBezTo>
                <a:cubicBezTo>
                  <a:pt x="343" y="300"/>
                  <a:pt x="355" y="313"/>
                  <a:pt x="355" y="328"/>
                </a:cubicBezTo>
                <a:cubicBezTo>
                  <a:pt x="355" y="343"/>
                  <a:pt x="343" y="356"/>
                  <a:pt x="328" y="35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lIns="121682" tIns="60841" rIns="121682" bIns="60841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85763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switch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1" grpId="0"/>
      <p:bldP spid="12" grpId="0"/>
      <p:bldP spid="13" grpId="0"/>
      <p:bldP spid="14" grpId="0"/>
      <p:bldP spid="15" grpId="0" animBg="1"/>
      <p:bldP spid="16" grpId="0" animBg="1"/>
      <p:bldP spid="17" grpId="0"/>
      <p:bldP spid="18" grpId="0"/>
      <p:bldP spid="19" grpId="0"/>
      <p:bldP spid="20" grpId="0"/>
      <p:bldP spid="33" grpId="0" animBg="1"/>
      <p:bldP spid="3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FEB13934-33AA-4516-A331-ADEE9B98FABA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b="1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</a:rPr>
                <a:t>03</a:t>
              </a:r>
              <a:r>
                <a:rPr lang="zh-CN" altLang="en-US" sz="3600" b="1" dirty="0">
                  <a:solidFill>
                    <a:schemeClr val="bg1"/>
                  </a:solidFill>
                  <a:latin typeface="+mn-lt"/>
                  <a:ea typeface="+mn-ea"/>
                </a:rPr>
                <a:t>企业文化</a:t>
              </a: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A6CD3A67-3E64-4DD2-923F-0F1A28C3A0FB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943" y="6084443"/>
            <a:ext cx="3136057" cy="773557"/>
          </a:xfrm>
          <a:prstGeom prst="rect">
            <a:avLst/>
          </a:prstGeom>
        </p:spPr>
      </p:pic>
      <p:sp>
        <p:nvSpPr>
          <p:cNvPr id="7" name="ïşḻïďê-Rectangle 2"/>
          <p:cNvSpPr/>
          <p:nvPr/>
        </p:nvSpPr>
        <p:spPr>
          <a:xfrm>
            <a:off x="4295801" y="3501008"/>
            <a:ext cx="4786584" cy="2160240"/>
          </a:xfrm>
          <a:prstGeom prst="rect">
            <a:avLst/>
          </a:prstGeom>
          <a:blipFill dpi="0" rotWithShape="1">
            <a:blip r:embed="rId5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8" name="ïşḻïďê-Rectangle 3"/>
          <p:cNvSpPr/>
          <p:nvPr/>
        </p:nvSpPr>
        <p:spPr>
          <a:xfrm>
            <a:off x="4295800" y="1340768"/>
            <a:ext cx="4786581" cy="2160240"/>
          </a:xfrm>
          <a:prstGeom prst="rect">
            <a:avLst/>
          </a:prstGeom>
          <a:blipFill dpi="0" rotWithShape="1">
            <a:blip r:embed="rId6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0" name="ïşḻïďê-Rectangle 4"/>
          <p:cNvSpPr/>
          <p:nvPr/>
        </p:nvSpPr>
        <p:spPr>
          <a:xfrm>
            <a:off x="4295801" y="3501008"/>
            <a:ext cx="2390481" cy="2160240"/>
          </a:xfrm>
          <a:prstGeom prst="rect">
            <a:avLst/>
          </a:prstGeom>
          <a:solidFill>
            <a:srgbClr val="C0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1" name="ïşḻïďê-Rectangle 5"/>
          <p:cNvSpPr/>
          <p:nvPr/>
        </p:nvSpPr>
        <p:spPr>
          <a:xfrm>
            <a:off x="6691904" y="1340768"/>
            <a:ext cx="2390481" cy="2160240"/>
          </a:xfrm>
          <a:prstGeom prst="rect">
            <a:avLst/>
          </a:prstGeom>
          <a:solidFill>
            <a:schemeClr val="tx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2" name="ïşḻïďê-Rectangle 6"/>
          <p:cNvSpPr/>
          <p:nvPr/>
        </p:nvSpPr>
        <p:spPr>
          <a:xfrm>
            <a:off x="9082382" y="1340768"/>
            <a:ext cx="2390481" cy="4320480"/>
          </a:xfrm>
          <a:prstGeom prst="rect">
            <a:avLst/>
          </a:prstGeom>
          <a:blipFill dpi="0" rotWithShape="1">
            <a:blip r:embed="rId7"/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3" name="ïşḻïďê-Rectangle 7"/>
          <p:cNvSpPr/>
          <p:nvPr/>
        </p:nvSpPr>
        <p:spPr>
          <a:xfrm>
            <a:off x="9082382" y="3501008"/>
            <a:ext cx="2390481" cy="2160240"/>
          </a:xfrm>
          <a:prstGeom prst="rect">
            <a:avLst/>
          </a:prstGeom>
          <a:solidFill>
            <a:srgbClr val="C0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+mn-ea"/>
              <a:cs typeface="+mn-cs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4389591" y="4009411"/>
            <a:ext cx="2327953" cy="1551180"/>
            <a:chOff x="1199456" y="1461506"/>
            <a:chExt cx="2327954" cy="1359455"/>
          </a:xfrm>
        </p:grpSpPr>
        <p:sp>
          <p:nvSpPr>
            <p:cNvPr id="15" name="ïşḻïďê-TextBox 5"/>
            <p:cNvSpPr txBox="1"/>
            <p:nvPr/>
          </p:nvSpPr>
          <p:spPr>
            <a:xfrm>
              <a:off x="1199457" y="1782499"/>
              <a:ext cx="2173770" cy="1038462"/>
            </a:xfrm>
            <a:prstGeom prst="rect">
              <a:avLst/>
            </a:prstGeom>
            <a:noFill/>
          </p:spPr>
          <p:txBody>
            <a:bodyPr wrap="square" lIns="120000" tIns="62400" rIns="120000" bIns="62400" anchor="t">
              <a:normAutofit/>
            </a:bodyPr>
            <a:lstStyle/>
            <a:p>
              <a:pPr lvl="0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chemeClr val="bg1"/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200" dirty="0">
                <a:solidFill>
                  <a:schemeClr val="bg1"/>
                </a:solidFill>
              </a:endParaRPr>
            </a:p>
          </p:txBody>
        </p:sp>
        <p:sp>
          <p:nvSpPr>
            <p:cNvPr id="16" name="ïşḻïďê-Rectangle 22"/>
            <p:cNvSpPr/>
            <p:nvPr/>
          </p:nvSpPr>
          <p:spPr>
            <a:xfrm>
              <a:off x="1199456" y="1461506"/>
              <a:ext cx="2327954" cy="320994"/>
            </a:xfrm>
            <a:prstGeom prst="rect">
              <a:avLst/>
            </a:prstGeom>
          </p:spPr>
          <p:txBody>
            <a:bodyPr wrap="none" lIns="120000" tIns="62400" rIns="120000" bIns="62400" anchor="b">
              <a:normAutofit fontScale="77500" lnSpcReduction="20000"/>
            </a:bodyPr>
            <a:lstStyle/>
            <a:p>
              <a:pPr lvl="0">
                <a:defRPr/>
              </a:pPr>
              <a:r>
                <a:rPr lang="zh-CN" altLang="en-US" sz="24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723165" y="1849171"/>
            <a:ext cx="2327953" cy="1496197"/>
            <a:chOff x="1199456" y="1461506"/>
            <a:chExt cx="2327954" cy="1496196"/>
          </a:xfrm>
        </p:grpSpPr>
        <p:sp>
          <p:nvSpPr>
            <p:cNvPr id="18" name="ïşḻïďê-TextBox 5"/>
            <p:cNvSpPr txBox="1"/>
            <p:nvPr/>
          </p:nvSpPr>
          <p:spPr>
            <a:xfrm>
              <a:off x="1199457" y="1782500"/>
              <a:ext cx="2217635" cy="1175202"/>
            </a:xfrm>
            <a:prstGeom prst="rect">
              <a:avLst/>
            </a:prstGeom>
            <a:noFill/>
          </p:spPr>
          <p:txBody>
            <a:bodyPr wrap="square" lIns="120000" tIns="62400" rIns="120000" bIns="62400" anchor="t">
              <a:normAutofit/>
            </a:bodyPr>
            <a:lstStyle>
              <a:defPPr>
                <a:defRPr lang="zh-CN"/>
              </a:defPPr>
              <a:lvl1pPr lvl="0" defTabSz="1087120">
                <a:lnSpc>
                  <a:spcPts val="2000"/>
                </a:lnSpc>
                <a:spcBef>
                  <a:spcPct val="20000"/>
                </a:spcBef>
                <a:defRPr sz="1200">
                  <a:solidFill>
                    <a:schemeClr val="bg1"/>
                  </a:solidFill>
                </a:defRPr>
              </a:lvl1pPr>
            </a:lstStyle>
            <a:p>
              <a:r>
                <a:rPr lang="zh-CN" altLang="en-US" dirty="0"/>
                <a:t>请在此处添加具体内容，文字尽量言简意赅，简单说明即可，不必过于繁琐，注意版面美观度。</a:t>
              </a:r>
              <a:endParaRPr lang="en-US" altLang="zh-CN" dirty="0"/>
            </a:p>
          </p:txBody>
        </p:sp>
        <p:sp>
          <p:nvSpPr>
            <p:cNvPr id="19" name="ïşḻïďê-Rectangle 20"/>
            <p:cNvSpPr/>
            <p:nvPr/>
          </p:nvSpPr>
          <p:spPr>
            <a:xfrm>
              <a:off x="1199456" y="1461506"/>
              <a:ext cx="2327954" cy="320994"/>
            </a:xfrm>
            <a:prstGeom prst="rect">
              <a:avLst/>
            </a:prstGeom>
          </p:spPr>
          <p:txBody>
            <a:bodyPr wrap="none" lIns="120000" tIns="62400" rIns="120000" bIns="62400" anchor="b">
              <a:normAutofit fontScale="62500" lnSpcReduction="20000"/>
            </a:bodyPr>
            <a:lstStyle/>
            <a:p>
              <a:pPr lvl="0">
                <a:defRPr/>
              </a:pPr>
              <a:r>
                <a:rPr lang="zh-CN" altLang="en-US" sz="24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9119271" y="4107940"/>
            <a:ext cx="2327953" cy="1663848"/>
            <a:chOff x="1199456" y="1461506"/>
            <a:chExt cx="2327954" cy="1663847"/>
          </a:xfrm>
        </p:grpSpPr>
        <p:sp>
          <p:nvSpPr>
            <p:cNvPr id="22" name="ïşḻïďê-TextBox 5"/>
            <p:cNvSpPr txBox="1"/>
            <p:nvPr/>
          </p:nvSpPr>
          <p:spPr>
            <a:xfrm>
              <a:off x="1199456" y="1782499"/>
              <a:ext cx="2184275" cy="1342854"/>
            </a:xfrm>
            <a:prstGeom prst="rect">
              <a:avLst/>
            </a:prstGeom>
            <a:noFill/>
          </p:spPr>
          <p:txBody>
            <a:bodyPr wrap="square" lIns="120000" tIns="62400" rIns="120000" bIns="62400" anchor="t">
              <a:normAutofit/>
            </a:bodyPr>
            <a:lstStyle>
              <a:defPPr>
                <a:defRPr lang="zh-CN"/>
              </a:defPPr>
              <a:lvl1pPr lvl="0" defTabSz="1087120">
                <a:lnSpc>
                  <a:spcPts val="2000"/>
                </a:lnSpc>
                <a:spcBef>
                  <a:spcPct val="20000"/>
                </a:spcBef>
                <a:defRPr sz="1200">
                  <a:solidFill>
                    <a:schemeClr val="bg1"/>
                  </a:solidFill>
                </a:defRPr>
              </a:lvl1pPr>
            </a:lstStyle>
            <a:p>
              <a:r>
                <a:rPr lang="zh-CN" altLang="en-US" dirty="0"/>
                <a:t>请在此处添加具体内容，文字尽量言简意赅，简单说明即可，不必过于繁琐，注意版面美观度。</a:t>
              </a:r>
              <a:endParaRPr lang="en-US" altLang="zh-CN" dirty="0"/>
            </a:p>
          </p:txBody>
        </p:sp>
        <p:sp>
          <p:nvSpPr>
            <p:cNvPr id="23" name="ïşḻïďê-Rectangle 18"/>
            <p:cNvSpPr/>
            <p:nvPr/>
          </p:nvSpPr>
          <p:spPr>
            <a:xfrm>
              <a:off x="1199456" y="1461506"/>
              <a:ext cx="2327954" cy="320994"/>
            </a:xfrm>
            <a:prstGeom prst="rect">
              <a:avLst/>
            </a:prstGeom>
          </p:spPr>
          <p:txBody>
            <a:bodyPr wrap="none" lIns="120000" tIns="62400" rIns="120000" bIns="62400" anchor="b">
              <a:normAutofit fontScale="62500" lnSpcReduction="20000"/>
            </a:bodyPr>
            <a:lstStyle/>
            <a:p>
              <a:pPr lvl="0">
                <a:defRPr/>
              </a:pPr>
              <a:r>
                <a:rPr lang="zh-CN" altLang="en-US" sz="2400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24" name="组合 23"/>
          <p:cNvGrpSpPr/>
          <p:nvPr/>
        </p:nvGrpSpPr>
        <p:grpSpPr>
          <a:xfrm>
            <a:off x="911424" y="2704669"/>
            <a:ext cx="3024338" cy="1736769"/>
            <a:chOff x="983429" y="2373266"/>
            <a:chExt cx="3024339" cy="1736768"/>
          </a:xfrm>
        </p:grpSpPr>
        <p:sp>
          <p:nvSpPr>
            <p:cNvPr id="25" name="ïşḻïďê-Text Placeholder 2"/>
            <p:cNvSpPr txBox="1"/>
            <p:nvPr/>
          </p:nvSpPr>
          <p:spPr>
            <a:xfrm>
              <a:off x="983430" y="2615042"/>
              <a:ext cx="3024338" cy="1494992"/>
            </a:xfrm>
            <a:prstGeom prst="rect">
              <a:avLst/>
            </a:prstGeom>
          </p:spPr>
          <p:txBody>
            <a:bodyPr wrap="square" lIns="0" tIns="0" rIns="0" bIns="0" anchor="ctr">
              <a:norm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ïşḻïďê-Text Placeholder 2"/>
            <p:cNvSpPr txBox="1"/>
            <p:nvPr/>
          </p:nvSpPr>
          <p:spPr>
            <a:xfrm>
              <a:off x="983429" y="2373266"/>
              <a:ext cx="3024338" cy="432842"/>
            </a:xfrm>
            <a:prstGeom prst="rect">
              <a:avLst/>
            </a:prstGeom>
          </p:spPr>
          <p:txBody>
            <a:bodyPr wrap="square" lIns="0" tIns="0" rIns="0" bIns="0" anchor="ctr">
              <a:normAutofit/>
            </a:bodyPr>
            <a:lstStyle/>
            <a:p>
              <a:pPr lvl="0" algn="ctr">
                <a:defRPr/>
              </a:pPr>
              <a:r>
                <a:rPr lang="zh-CN" altLang="en-US" sz="2800" dirty="0">
                  <a:solidFill>
                    <a:srgbClr val="DE4B5D"/>
                  </a:solidFill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sp>
        <p:nvSpPr>
          <p:cNvPr id="27" name="ïşḻïďê-Oval 12"/>
          <p:cNvSpPr/>
          <p:nvPr/>
        </p:nvSpPr>
        <p:spPr>
          <a:xfrm>
            <a:off x="5251850" y="3280685"/>
            <a:ext cx="478381" cy="478383"/>
          </a:xfrm>
          <a:prstGeom prst="ellipse">
            <a:avLst/>
          </a:prstGeom>
          <a:solidFill>
            <a:srgbClr val="262626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 fontScale="77500" lnSpcReduction="20000"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01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等线" panose="02010600030101010101" pitchFamily="2" charset="-122"/>
              <a:cs typeface="+mn-cs"/>
            </a:endParaRPr>
          </a:p>
        </p:txBody>
      </p:sp>
      <p:sp>
        <p:nvSpPr>
          <p:cNvPr id="28" name="ïşḻïďê-Oval 13"/>
          <p:cNvSpPr/>
          <p:nvPr/>
        </p:nvSpPr>
        <p:spPr>
          <a:xfrm>
            <a:off x="7647952" y="3280685"/>
            <a:ext cx="478381" cy="478383"/>
          </a:xfrm>
          <a:prstGeom prst="ellipse">
            <a:avLst/>
          </a:prstGeom>
          <a:solidFill>
            <a:srgbClr val="262626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 fontScale="77500" lnSpcReduction="20000"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02</a:t>
            </a:r>
          </a:p>
        </p:txBody>
      </p:sp>
      <p:sp>
        <p:nvSpPr>
          <p:cNvPr id="29" name="ïşḻïďê-Oval 14"/>
          <p:cNvSpPr/>
          <p:nvPr/>
        </p:nvSpPr>
        <p:spPr>
          <a:xfrm>
            <a:off x="10038431" y="3280685"/>
            <a:ext cx="478381" cy="478383"/>
          </a:xfrm>
          <a:prstGeom prst="ellipse">
            <a:avLst/>
          </a:prstGeom>
          <a:solidFill>
            <a:srgbClr val="262626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 fontScale="77500" lnSpcReduction="20000"/>
          </a:bodyPr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t>03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31728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000"/>
                            </p:stCondLst>
                            <p:childTnLst>
                              <p:par>
                                <p:cTn id="5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6500"/>
                            </p:stCondLst>
                            <p:childTnLst>
                              <p:par>
                                <p:cTn id="6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500"/>
                            </p:stCondLst>
                            <p:childTnLst>
                              <p:par>
                                <p:cTn id="6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500"/>
                            </p:stCondLst>
                            <p:childTnLst>
                              <p:par>
                                <p:cTn id="8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1" grpId="0" animBg="1"/>
      <p:bldP spid="12" grpId="0" animBg="1"/>
      <p:bldP spid="13" grpId="0" animBg="1"/>
      <p:bldP spid="27" grpId="0" animBg="1"/>
      <p:bldP spid="28" grpId="0" animBg="1"/>
      <p:bldP spid="29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DCFC692E-AF57-4D04-B6DD-79199000989F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ntique Olive Compact" panose="020B0904030504030204" pitchFamily="34" charset="0"/>
                </a:rPr>
                <a:t>COMPANY</a:t>
              </a:r>
              <a:endParaRPr lang="zh-CN" altLang="en-US" sz="36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tique Olive Compact" panose="020B0904030504030204" pitchFamily="34" charset="0"/>
              </a:endParaRPr>
            </a:p>
          </p:txBody>
        </p:sp>
      </p:grpSp>
      <p:pic>
        <p:nvPicPr>
          <p:cNvPr id="58" name="图片 57">
            <a:extLst>
              <a:ext uri="{FF2B5EF4-FFF2-40B4-BE49-F238E27FC236}">
                <a16:creationId xmlns:a16="http://schemas.microsoft.com/office/drawing/2014/main" id="{582BFDF0-B691-48ED-AC78-40128FCC72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088" y="4765458"/>
            <a:ext cx="8502669" cy="2097314"/>
          </a:xfrm>
          <a:prstGeom prst="rect">
            <a:avLst/>
          </a:prstGeom>
        </p:spPr>
      </p:pic>
      <p:grpSp>
        <p:nvGrpSpPr>
          <p:cNvPr id="31" name="Group 32">
            <a:extLst>
              <a:ext uri="{FF2B5EF4-FFF2-40B4-BE49-F238E27FC236}">
                <a16:creationId xmlns:a16="http://schemas.microsoft.com/office/drawing/2014/main" id="{56E5A2F3-DAEC-4813-95FA-A142E760913D}"/>
              </a:ext>
            </a:extLst>
          </p:cNvPr>
          <p:cNvGrpSpPr/>
          <p:nvPr/>
        </p:nvGrpSpPr>
        <p:grpSpPr>
          <a:xfrm>
            <a:off x="3938859" y="1769842"/>
            <a:ext cx="4141125" cy="2311873"/>
            <a:chOff x="2383083" y="1135702"/>
            <a:chExt cx="4141124" cy="2311873"/>
          </a:xfrm>
        </p:grpSpPr>
        <p:sp>
          <p:nvSpPr>
            <p:cNvPr id="32" name="TextBox 6">
              <a:extLst>
                <a:ext uri="{FF2B5EF4-FFF2-40B4-BE49-F238E27FC236}">
                  <a16:creationId xmlns:a16="http://schemas.microsoft.com/office/drawing/2014/main" id="{C43B5989-EEB3-46A6-A94B-870E6068062C}"/>
                </a:ext>
              </a:extLst>
            </p:cNvPr>
            <p:cNvSpPr txBox="1"/>
            <p:nvPr/>
          </p:nvSpPr>
          <p:spPr>
            <a:xfrm>
              <a:off x="4039832" y="1135702"/>
              <a:ext cx="1287792" cy="707886"/>
            </a:xfrm>
            <a:prstGeom prst="rect">
              <a:avLst/>
            </a:prstGeom>
            <a:noFill/>
          </p:spPr>
          <p:txBody>
            <a:bodyPr wrap="none" anchor="ctr">
              <a:noAutofit/>
            </a:bodyPr>
            <a:lstStyle/>
            <a:p>
              <a:r>
                <a:rPr lang="en-US" altLang="zh-CN" sz="8000" dirty="0">
                  <a:solidFill>
                    <a:srgbClr val="C00000"/>
                  </a:solidFill>
                  <a:latin typeface="Impact" panose="020B0806030902050204" pitchFamily="34" charset="0"/>
                </a:rPr>
                <a:t>04</a:t>
              </a:r>
            </a:p>
          </p:txBody>
        </p:sp>
        <p:sp>
          <p:nvSpPr>
            <p:cNvPr id="33" name="TextBox 8">
              <a:extLst>
                <a:ext uri="{FF2B5EF4-FFF2-40B4-BE49-F238E27FC236}">
                  <a16:creationId xmlns:a16="http://schemas.microsoft.com/office/drawing/2014/main" id="{96D88590-D076-4C7F-8AF2-D43E6B85BDA6}"/>
                </a:ext>
              </a:extLst>
            </p:cNvPr>
            <p:cNvSpPr txBox="1"/>
            <p:nvPr/>
          </p:nvSpPr>
          <p:spPr>
            <a:xfrm>
              <a:off x="3033426" y="2433569"/>
              <a:ext cx="2511910" cy="353943"/>
            </a:xfrm>
            <a:prstGeom prst="rect">
              <a:avLst/>
            </a:prstGeom>
            <a:noFill/>
          </p:spPr>
          <p:txBody>
            <a:bodyPr wrap="none" lIns="480000" tIns="0" rIns="0" bIns="0" anchor="b" anchorCtr="0">
              <a:noAutofit/>
            </a:bodyPr>
            <a:lstStyle/>
            <a:p>
              <a:r>
                <a:rPr lang="zh-CN" altLang="en-US" sz="44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未来规划</a:t>
              </a:r>
            </a:p>
          </p:txBody>
        </p:sp>
        <p:sp>
          <p:nvSpPr>
            <p:cNvPr id="34" name="TextBox 9">
              <a:extLst>
                <a:ext uri="{FF2B5EF4-FFF2-40B4-BE49-F238E27FC236}">
                  <a16:creationId xmlns:a16="http://schemas.microsoft.com/office/drawing/2014/main" id="{56F07749-903E-4A2C-A354-8BCB9B138048}"/>
                </a:ext>
              </a:extLst>
            </p:cNvPr>
            <p:cNvSpPr txBox="1">
              <a:spLocks/>
            </p:cNvSpPr>
            <p:nvPr/>
          </p:nvSpPr>
          <p:spPr>
            <a:xfrm>
              <a:off x="2383083" y="2927213"/>
              <a:ext cx="4141124" cy="520362"/>
            </a:xfrm>
            <a:prstGeom prst="rect">
              <a:avLst/>
            </a:prstGeom>
          </p:spPr>
          <p:txBody>
            <a:bodyPr vert="horz" wrap="square" lIns="480000" tIns="0" rIns="0" bIns="0" anchor="ctr" anchorCtr="0">
              <a:no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rgbClr val="000000"/>
                  </a:solidFill>
                  <a:latin typeface="+mn-ea"/>
                </a:rPr>
                <a:t>请在此处添加具体内容，文字尽量言简意赅，简单说明即可，不必过于繁琐，注意版面美观度。</a:t>
              </a:r>
              <a:endParaRPr lang="en-US" altLang="zh-CN" sz="1200" dirty="0">
                <a:solidFill>
                  <a:srgbClr val="000000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0880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FEB13934-33AA-4516-A331-ADEE9B98FABA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b="1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</a:rPr>
                <a:t>04</a:t>
              </a:r>
              <a:r>
                <a:rPr lang="zh-CN" altLang="en-US" sz="3600" b="1" dirty="0">
                  <a:solidFill>
                    <a:schemeClr val="bg1"/>
                  </a:solidFill>
                  <a:latin typeface="+mn-lt"/>
                  <a:ea typeface="+mn-ea"/>
                </a:rPr>
                <a:t>未来规划</a:t>
              </a: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A6CD3A67-3E64-4DD2-923F-0F1A28C3A0FB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943" y="6084443"/>
            <a:ext cx="3136057" cy="773557"/>
          </a:xfrm>
          <a:prstGeom prst="rect">
            <a:avLst/>
          </a:prstGeom>
        </p:spPr>
      </p:pic>
      <p:sp>
        <p:nvSpPr>
          <p:cNvPr id="7" name="is1ide-Parallelogram 6">
            <a:extLst>
              <a:ext uri="{FF2B5EF4-FFF2-40B4-BE49-F238E27FC236}">
                <a16:creationId xmlns:a16="http://schemas.microsoft.com/office/drawing/2014/main" id="{3296C898-FF77-466E-BCA2-9B9AE7CD488A}"/>
              </a:ext>
            </a:extLst>
          </p:cNvPr>
          <p:cNvSpPr/>
          <p:nvPr/>
        </p:nvSpPr>
        <p:spPr>
          <a:xfrm>
            <a:off x="5987935" y="2372883"/>
            <a:ext cx="2635789" cy="1084531"/>
          </a:xfrm>
          <a:prstGeom prst="parallelogram">
            <a:avLst/>
          </a:prstGeom>
          <a:blipFill dpi="0" rotWithShape="1">
            <a:blip r:embed="rId5"/>
            <a:srcRect/>
            <a:stretch>
              <a:fillRect t="-61000" b="-21000"/>
            </a:stretch>
          </a:blip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8" name="is1ide-Parallelogram 7">
            <a:extLst>
              <a:ext uri="{FF2B5EF4-FFF2-40B4-BE49-F238E27FC236}">
                <a16:creationId xmlns:a16="http://schemas.microsoft.com/office/drawing/2014/main" id="{2EFC3524-977E-4F8D-93F7-9B17EB256053}"/>
              </a:ext>
            </a:extLst>
          </p:cNvPr>
          <p:cNvSpPr/>
          <p:nvPr/>
        </p:nvSpPr>
        <p:spPr>
          <a:xfrm>
            <a:off x="5987936" y="2372883"/>
            <a:ext cx="910664" cy="1084531"/>
          </a:xfrm>
          <a:prstGeom prst="parallelogram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>
                <a:solidFill>
                  <a:srgbClr val="FFFFFF"/>
                </a:solidFill>
                <a:ea typeface="宋体" panose="02010600030101010101" pitchFamily="2" charset="-122"/>
              </a:rPr>
              <a:t>03</a:t>
            </a:r>
          </a:p>
        </p:txBody>
      </p:sp>
      <p:sp>
        <p:nvSpPr>
          <p:cNvPr id="10" name="is1ide-Parallelogram 8">
            <a:extLst>
              <a:ext uri="{FF2B5EF4-FFF2-40B4-BE49-F238E27FC236}">
                <a16:creationId xmlns:a16="http://schemas.microsoft.com/office/drawing/2014/main" id="{AC642110-04B2-49F4-AE3D-55E43C0EEBD5}"/>
              </a:ext>
            </a:extLst>
          </p:cNvPr>
          <p:cNvSpPr/>
          <p:nvPr/>
        </p:nvSpPr>
        <p:spPr>
          <a:xfrm>
            <a:off x="8808859" y="2372883"/>
            <a:ext cx="2635789" cy="1084531"/>
          </a:xfrm>
          <a:prstGeom prst="parallelogram">
            <a:avLst/>
          </a:prstGeom>
          <a:blipFill dpi="0" rotWithShape="1">
            <a:blip r:embed="rId6"/>
            <a:srcRect/>
            <a:stretch>
              <a:fillRect t="-61000" b="-21000"/>
            </a:stretch>
          </a:blip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11" name="is1ide-Parallelogram 9">
            <a:extLst>
              <a:ext uri="{FF2B5EF4-FFF2-40B4-BE49-F238E27FC236}">
                <a16:creationId xmlns:a16="http://schemas.microsoft.com/office/drawing/2014/main" id="{DB0798F4-C741-4912-A526-6A30F086A2CC}"/>
              </a:ext>
            </a:extLst>
          </p:cNvPr>
          <p:cNvSpPr/>
          <p:nvPr/>
        </p:nvSpPr>
        <p:spPr>
          <a:xfrm>
            <a:off x="8808859" y="2372883"/>
            <a:ext cx="914855" cy="1084531"/>
          </a:xfrm>
          <a:prstGeom prst="parallelogram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>
                <a:solidFill>
                  <a:srgbClr val="FFFFFF"/>
                </a:solidFill>
                <a:ea typeface="宋体" panose="02010600030101010101" pitchFamily="2" charset="-122"/>
              </a:rPr>
              <a:t>04</a:t>
            </a:r>
          </a:p>
        </p:txBody>
      </p:sp>
      <p:sp>
        <p:nvSpPr>
          <p:cNvPr id="12" name="is1ide-Parallelogram 10">
            <a:extLst>
              <a:ext uri="{FF2B5EF4-FFF2-40B4-BE49-F238E27FC236}">
                <a16:creationId xmlns:a16="http://schemas.microsoft.com/office/drawing/2014/main" id="{97480C2D-D2E5-4CAB-BDA8-D59452EC3509}"/>
              </a:ext>
            </a:extLst>
          </p:cNvPr>
          <p:cNvSpPr/>
          <p:nvPr/>
        </p:nvSpPr>
        <p:spPr>
          <a:xfrm>
            <a:off x="3448951" y="2372883"/>
            <a:ext cx="2635789" cy="1084531"/>
          </a:xfrm>
          <a:prstGeom prst="parallelogram">
            <a:avLst/>
          </a:prstGeom>
          <a:blipFill dpi="0" rotWithShape="1">
            <a:blip r:embed="rId7"/>
            <a:srcRect/>
            <a:stretch>
              <a:fillRect t="-61000" b="-21000"/>
            </a:stretch>
          </a:blip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13" name="is1ide-Parallelogram 11">
            <a:extLst>
              <a:ext uri="{FF2B5EF4-FFF2-40B4-BE49-F238E27FC236}">
                <a16:creationId xmlns:a16="http://schemas.microsoft.com/office/drawing/2014/main" id="{6735770A-C197-4BD2-A7DA-39528E54A194}"/>
              </a:ext>
            </a:extLst>
          </p:cNvPr>
          <p:cNvSpPr/>
          <p:nvPr/>
        </p:nvSpPr>
        <p:spPr>
          <a:xfrm>
            <a:off x="3448952" y="2372883"/>
            <a:ext cx="906473" cy="1084531"/>
          </a:xfrm>
          <a:prstGeom prst="parallelogram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>
                <a:solidFill>
                  <a:srgbClr val="FFFFFF"/>
                </a:solidFill>
                <a:ea typeface="宋体" panose="02010600030101010101" pitchFamily="2" charset="-122"/>
              </a:rPr>
              <a:t>02</a:t>
            </a:r>
          </a:p>
        </p:txBody>
      </p:sp>
      <p:sp>
        <p:nvSpPr>
          <p:cNvPr id="14" name="is1ide-Parallelogram 12">
            <a:extLst>
              <a:ext uri="{FF2B5EF4-FFF2-40B4-BE49-F238E27FC236}">
                <a16:creationId xmlns:a16="http://schemas.microsoft.com/office/drawing/2014/main" id="{AD9C528F-2995-4943-BF2B-46E623E2EBB0}"/>
              </a:ext>
            </a:extLst>
          </p:cNvPr>
          <p:cNvSpPr/>
          <p:nvPr/>
        </p:nvSpPr>
        <p:spPr>
          <a:xfrm>
            <a:off x="709986" y="2372883"/>
            <a:ext cx="2635789" cy="1084531"/>
          </a:xfrm>
          <a:prstGeom prst="parallelogram">
            <a:avLst/>
          </a:prstGeom>
          <a:blipFill dpi="0" rotWithShape="1">
            <a:blip r:embed="rId8"/>
            <a:srcRect/>
            <a:stretch>
              <a:fillRect t="-61000" b="-21000"/>
            </a:stretch>
          </a:blipFill>
          <a:ln w="12700" cap="flat" cmpd="sng" algn="ctr">
            <a:noFill/>
            <a:prstDash val="solid"/>
            <a:miter lim="800000"/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endParaRPr sz="2400">
              <a:solidFill>
                <a:srgbClr val="FFFFFF"/>
              </a:solidFill>
            </a:endParaRPr>
          </a:p>
        </p:txBody>
      </p:sp>
      <p:sp>
        <p:nvSpPr>
          <p:cNvPr id="15" name="is1ide-Parallelogram 13">
            <a:extLst>
              <a:ext uri="{FF2B5EF4-FFF2-40B4-BE49-F238E27FC236}">
                <a16:creationId xmlns:a16="http://schemas.microsoft.com/office/drawing/2014/main" id="{398C74EF-20AC-42D9-878F-12C183635646}"/>
              </a:ext>
            </a:extLst>
          </p:cNvPr>
          <p:cNvSpPr/>
          <p:nvPr/>
        </p:nvSpPr>
        <p:spPr>
          <a:xfrm>
            <a:off x="709986" y="2372883"/>
            <a:ext cx="913669" cy="1084531"/>
          </a:xfrm>
          <a:prstGeom prst="parallelogram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2400">
                <a:solidFill>
                  <a:srgbClr val="FFFFFF"/>
                </a:solidFill>
                <a:ea typeface="宋体" panose="02010600030101010101" pitchFamily="2" charset="-122"/>
              </a:rPr>
              <a:t>01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EDAD8BE0-7480-48D2-A7C7-43F81DCF56B7}"/>
              </a:ext>
            </a:extLst>
          </p:cNvPr>
          <p:cNvGrpSpPr/>
          <p:nvPr/>
        </p:nvGrpSpPr>
        <p:grpSpPr>
          <a:xfrm>
            <a:off x="709986" y="3731620"/>
            <a:ext cx="10384734" cy="1739162"/>
            <a:chOff x="532489" y="2783475"/>
            <a:chExt cx="7788550" cy="1304372"/>
          </a:xfrm>
        </p:grpSpPr>
        <p:sp>
          <p:nvSpPr>
            <p:cNvPr id="17" name="is1ide-文本框 16">
              <a:extLst>
                <a:ext uri="{FF2B5EF4-FFF2-40B4-BE49-F238E27FC236}">
                  <a16:creationId xmlns:a16="http://schemas.microsoft.com/office/drawing/2014/main" id="{6FF2E638-2E54-470C-81CB-1281DD0A0A47}"/>
                </a:ext>
              </a:extLst>
            </p:cNvPr>
            <p:cNvSpPr txBox="1"/>
            <p:nvPr/>
          </p:nvSpPr>
          <p:spPr>
            <a:xfrm>
              <a:off x="532489" y="3129810"/>
              <a:ext cx="1638514" cy="946890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norm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8" name="is1ide-文本框 21">
              <a:extLst>
                <a:ext uri="{FF2B5EF4-FFF2-40B4-BE49-F238E27FC236}">
                  <a16:creationId xmlns:a16="http://schemas.microsoft.com/office/drawing/2014/main" id="{3BED51FD-36EC-4A84-80DB-396D8640C314}"/>
                </a:ext>
              </a:extLst>
            </p:cNvPr>
            <p:cNvSpPr txBox="1"/>
            <p:nvPr/>
          </p:nvSpPr>
          <p:spPr>
            <a:xfrm>
              <a:off x="2586713" y="3129811"/>
              <a:ext cx="1726207" cy="946890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norm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is1ide-文本框 22">
              <a:extLst>
                <a:ext uri="{FF2B5EF4-FFF2-40B4-BE49-F238E27FC236}">
                  <a16:creationId xmlns:a16="http://schemas.microsoft.com/office/drawing/2014/main" id="{90C35738-B217-4820-9D37-1A6D02C3DFC3}"/>
                </a:ext>
              </a:extLst>
            </p:cNvPr>
            <p:cNvSpPr txBox="1"/>
            <p:nvPr/>
          </p:nvSpPr>
          <p:spPr>
            <a:xfrm>
              <a:off x="532489" y="2783475"/>
              <a:ext cx="1638514" cy="254591"/>
            </a:xfrm>
            <a:prstGeom prst="rect">
              <a:avLst/>
            </a:prstGeom>
            <a:noFill/>
          </p:spPr>
          <p:txBody>
            <a:bodyPr wrap="none" lIns="0" tIns="0" rIns="0" bIns="0" anchor="ctr" anchorCtr="0">
              <a:normAutofit lnSpcReduction="10000"/>
            </a:bodyPr>
            <a:lstStyle/>
            <a:p>
              <a:pPr lvl="0" algn="ctr"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微软雅黑" panose="020B0503020204020204" pitchFamily="34" charset="-122"/>
                </a:rPr>
                <a:t>添加标题</a:t>
              </a:r>
            </a:p>
          </p:txBody>
        </p:sp>
        <p:sp>
          <p:nvSpPr>
            <p:cNvPr id="20" name="is1ide-文本框 23">
              <a:extLst>
                <a:ext uri="{FF2B5EF4-FFF2-40B4-BE49-F238E27FC236}">
                  <a16:creationId xmlns:a16="http://schemas.microsoft.com/office/drawing/2014/main" id="{14B5ACF1-E7C6-451C-9D50-6A6C6C722EC4}"/>
                </a:ext>
              </a:extLst>
            </p:cNvPr>
            <p:cNvSpPr txBox="1"/>
            <p:nvPr/>
          </p:nvSpPr>
          <p:spPr>
            <a:xfrm>
              <a:off x="2586713" y="2783475"/>
              <a:ext cx="1638514" cy="254591"/>
            </a:xfrm>
            <a:prstGeom prst="rect">
              <a:avLst/>
            </a:prstGeom>
            <a:noFill/>
          </p:spPr>
          <p:txBody>
            <a:bodyPr wrap="none" lIns="0" tIns="0" rIns="0" bIns="0" anchor="ctr" anchorCtr="0">
              <a:normAutofit lnSpcReduction="10000"/>
            </a:bodyPr>
            <a:lstStyle/>
            <a:p>
              <a:pPr lvl="0" algn="ctr"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微软雅黑" panose="020B0503020204020204" pitchFamily="34" charset="-122"/>
                </a:rPr>
                <a:t>添加标题</a:t>
              </a:r>
            </a:p>
          </p:txBody>
        </p:sp>
        <p:sp>
          <p:nvSpPr>
            <p:cNvPr id="22" name="is1ide-文本框 24">
              <a:extLst>
                <a:ext uri="{FF2B5EF4-FFF2-40B4-BE49-F238E27FC236}">
                  <a16:creationId xmlns:a16="http://schemas.microsoft.com/office/drawing/2014/main" id="{E34572DB-4C69-4736-96EC-41C67ABA0E34}"/>
                </a:ext>
              </a:extLst>
            </p:cNvPr>
            <p:cNvSpPr txBox="1"/>
            <p:nvPr/>
          </p:nvSpPr>
          <p:spPr>
            <a:xfrm>
              <a:off x="4490951" y="2783475"/>
              <a:ext cx="1638514" cy="254591"/>
            </a:xfrm>
            <a:prstGeom prst="rect">
              <a:avLst/>
            </a:prstGeom>
            <a:noFill/>
          </p:spPr>
          <p:txBody>
            <a:bodyPr wrap="none" lIns="0" tIns="0" rIns="0" bIns="0" anchor="ctr" anchorCtr="0">
              <a:normAutofit lnSpcReduction="10000"/>
            </a:bodyPr>
            <a:lstStyle/>
            <a:p>
              <a:pPr lvl="0" algn="ctr"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微软雅黑" panose="020B0503020204020204" pitchFamily="34" charset="-122"/>
                </a:rPr>
                <a:t>添加标题</a:t>
              </a:r>
            </a:p>
          </p:txBody>
        </p:sp>
        <p:sp>
          <p:nvSpPr>
            <p:cNvPr id="23" name="is1ide-文本框 25">
              <a:extLst>
                <a:ext uri="{FF2B5EF4-FFF2-40B4-BE49-F238E27FC236}">
                  <a16:creationId xmlns:a16="http://schemas.microsoft.com/office/drawing/2014/main" id="{0267C831-FE14-4F80-8F55-C5129E1B7909}"/>
                </a:ext>
              </a:extLst>
            </p:cNvPr>
            <p:cNvSpPr txBox="1"/>
            <p:nvPr/>
          </p:nvSpPr>
          <p:spPr>
            <a:xfrm>
              <a:off x="6606644" y="2783475"/>
              <a:ext cx="1638514" cy="254591"/>
            </a:xfrm>
            <a:prstGeom prst="rect">
              <a:avLst/>
            </a:prstGeom>
            <a:noFill/>
          </p:spPr>
          <p:txBody>
            <a:bodyPr wrap="none" lIns="0" tIns="0" rIns="0" bIns="0" anchor="ctr" anchorCtr="0">
              <a:normAutofit lnSpcReduction="10000"/>
            </a:bodyPr>
            <a:lstStyle/>
            <a:p>
              <a:pPr lvl="0" algn="ctr">
                <a:defRPr/>
              </a:pPr>
              <a:r>
                <a:rPr lang="zh-CN" altLang="en-US" sz="2400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微软雅黑" panose="020B0503020204020204" pitchFamily="34" charset="-122"/>
                </a:rPr>
                <a:t>添加标题</a:t>
              </a:r>
            </a:p>
          </p:txBody>
        </p:sp>
        <p:sp>
          <p:nvSpPr>
            <p:cNvPr id="24" name="is1ide-文本框 26">
              <a:extLst>
                <a:ext uri="{FF2B5EF4-FFF2-40B4-BE49-F238E27FC236}">
                  <a16:creationId xmlns:a16="http://schemas.microsoft.com/office/drawing/2014/main" id="{DDDCCA19-844B-4716-9BC7-DBD28C4830E9}"/>
                </a:ext>
              </a:extLst>
            </p:cNvPr>
            <p:cNvSpPr txBox="1"/>
            <p:nvPr/>
          </p:nvSpPr>
          <p:spPr>
            <a:xfrm>
              <a:off x="4495053" y="3129810"/>
              <a:ext cx="1722866" cy="946890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norm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5" name="is1ide-文本框 27">
              <a:extLst>
                <a:ext uri="{FF2B5EF4-FFF2-40B4-BE49-F238E27FC236}">
                  <a16:creationId xmlns:a16="http://schemas.microsoft.com/office/drawing/2014/main" id="{0CDE50DF-5C57-4437-9181-F03A7E9FFD46}"/>
                </a:ext>
              </a:extLst>
            </p:cNvPr>
            <p:cNvSpPr txBox="1"/>
            <p:nvPr/>
          </p:nvSpPr>
          <p:spPr>
            <a:xfrm>
              <a:off x="6606644" y="3129810"/>
              <a:ext cx="1714395" cy="958037"/>
            </a:xfrm>
            <a:prstGeom prst="rect">
              <a:avLst/>
            </a:prstGeom>
            <a:noFill/>
          </p:spPr>
          <p:txBody>
            <a:bodyPr wrap="square" lIns="0" tIns="0" rIns="0" bIns="0" anchor="ctr" anchorCtr="0">
              <a:norm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4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67258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B5AD4744-9D31-49E7-A4D0-CA1F10187499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ntique Olive Compact" panose="020B0904030504030204" pitchFamily="34" charset="0"/>
                  <a:sym typeface="Century Gothic" panose="020B0502020202020204" pitchFamily="34" charset="0"/>
                </a:rPr>
                <a:t>CONTENTS</a:t>
              </a:r>
              <a:endParaRPr lang="zh-CN" altLang="en-US" sz="36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tique Olive Compact" panose="020B0904030504030204" pitchFamily="34" charset="0"/>
                <a:sym typeface="Century Gothic" panose="020B0502020202020204" pitchFamily="34" charset="0"/>
              </a:endParaRPr>
            </a:p>
          </p:txBody>
        </p:sp>
      </p:grpSp>
      <p:grpSp>
        <p:nvGrpSpPr>
          <p:cNvPr id="38" name="组 3">
            <a:extLst>
              <a:ext uri="{FF2B5EF4-FFF2-40B4-BE49-F238E27FC236}">
                <a16:creationId xmlns:a16="http://schemas.microsoft.com/office/drawing/2014/main" id="{ED7C03B9-D0A8-4986-BE38-B57980EC9A25}"/>
              </a:ext>
            </a:extLst>
          </p:cNvPr>
          <p:cNvGrpSpPr/>
          <p:nvPr/>
        </p:nvGrpSpPr>
        <p:grpSpPr>
          <a:xfrm>
            <a:off x="1056230" y="1592907"/>
            <a:ext cx="887389" cy="2514128"/>
            <a:chOff x="1068735" y="2232657"/>
            <a:chExt cx="887389" cy="2514128"/>
          </a:xfrm>
        </p:grpSpPr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8CD40BAD-0D67-4A36-B960-9C17D28A323F}"/>
                </a:ext>
              </a:extLst>
            </p:cNvPr>
            <p:cNvSpPr txBox="1"/>
            <p:nvPr/>
          </p:nvSpPr>
          <p:spPr>
            <a:xfrm>
              <a:off x="1177163" y="2532501"/>
              <a:ext cx="697627" cy="19389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914377"/>
              <a:r>
                <a:rPr kumimoji="1" lang="zh-CN" altLang="en-US" sz="4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目</a:t>
              </a:r>
            </a:p>
            <a:p>
              <a:pPr defTabSz="914377"/>
              <a:endParaRPr kumimoji="1"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  <a:p>
              <a:pPr defTabSz="914377"/>
              <a:r>
                <a:rPr kumimoji="1" lang="zh-CN" altLang="en-US" sz="4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录</a:t>
              </a:r>
            </a:p>
          </p:txBody>
        </p:sp>
        <p:grpSp>
          <p:nvGrpSpPr>
            <p:cNvPr id="40" name="组 12">
              <a:extLst>
                <a:ext uri="{FF2B5EF4-FFF2-40B4-BE49-F238E27FC236}">
                  <a16:creationId xmlns:a16="http://schemas.microsoft.com/office/drawing/2014/main" id="{0E224841-CD3E-4436-BC59-93F019F2B4A0}"/>
                </a:ext>
              </a:extLst>
            </p:cNvPr>
            <p:cNvGrpSpPr/>
            <p:nvPr/>
          </p:nvGrpSpPr>
          <p:grpSpPr>
            <a:xfrm>
              <a:off x="1068735" y="2232657"/>
              <a:ext cx="887389" cy="2514128"/>
              <a:chOff x="1068735" y="2232657"/>
              <a:chExt cx="887389" cy="2514128"/>
            </a:xfrm>
          </p:grpSpPr>
          <p:cxnSp>
            <p:nvCxnSpPr>
              <p:cNvPr id="41" name="直线连接符 9">
                <a:extLst>
                  <a:ext uri="{FF2B5EF4-FFF2-40B4-BE49-F238E27FC236}">
                    <a16:creationId xmlns:a16="http://schemas.microsoft.com/office/drawing/2014/main" id="{636A461F-B4EB-4EAF-B472-0A53AACC5BFD}"/>
                  </a:ext>
                </a:extLst>
              </p:cNvPr>
              <p:cNvCxnSpPr/>
              <p:nvPr/>
            </p:nvCxnSpPr>
            <p:spPr>
              <a:xfrm>
                <a:off x="1095828" y="2232657"/>
                <a:ext cx="860296" cy="0"/>
              </a:xfrm>
              <a:prstGeom prst="line">
                <a:avLst/>
              </a:prstGeom>
              <a:ln w="38100" cmpd="sng">
                <a:solidFill>
                  <a:srgbClr val="C00000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直线连接符 11">
                <a:extLst>
                  <a:ext uri="{FF2B5EF4-FFF2-40B4-BE49-F238E27FC236}">
                    <a16:creationId xmlns:a16="http://schemas.microsoft.com/office/drawing/2014/main" id="{00F800A0-D905-429A-8AF8-9370051EDF23}"/>
                  </a:ext>
                </a:extLst>
              </p:cNvPr>
              <p:cNvCxnSpPr/>
              <p:nvPr/>
            </p:nvCxnSpPr>
            <p:spPr>
              <a:xfrm>
                <a:off x="1068735" y="4746785"/>
                <a:ext cx="860296" cy="0"/>
              </a:xfrm>
              <a:prstGeom prst="line">
                <a:avLst/>
              </a:prstGeom>
              <a:ln w="38100" cmpd="sng">
                <a:solidFill>
                  <a:srgbClr val="C00000"/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58" name="图片 57">
            <a:extLst>
              <a:ext uri="{FF2B5EF4-FFF2-40B4-BE49-F238E27FC236}">
                <a16:creationId xmlns:a16="http://schemas.microsoft.com/office/drawing/2014/main" id="{582BFDF0-B691-48ED-AC78-40128FCC72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088" y="4765458"/>
            <a:ext cx="8502669" cy="2097314"/>
          </a:xfrm>
          <a:prstGeom prst="rect">
            <a:avLst/>
          </a:prstGeom>
        </p:spPr>
      </p:pic>
      <p:grpSp>
        <p:nvGrpSpPr>
          <p:cNvPr id="72" name="Group 32">
            <a:extLst>
              <a:ext uri="{FF2B5EF4-FFF2-40B4-BE49-F238E27FC236}">
                <a16:creationId xmlns:a16="http://schemas.microsoft.com/office/drawing/2014/main" id="{CFD1B4AB-295C-4842-833D-4C97B232200B}"/>
              </a:ext>
            </a:extLst>
          </p:cNvPr>
          <p:cNvGrpSpPr/>
          <p:nvPr/>
        </p:nvGrpSpPr>
        <p:grpSpPr>
          <a:xfrm>
            <a:off x="2728837" y="1712624"/>
            <a:ext cx="3471442" cy="955046"/>
            <a:chOff x="2539974" y="2488184"/>
            <a:chExt cx="3471441" cy="955046"/>
          </a:xfrm>
        </p:grpSpPr>
        <p:sp>
          <p:nvSpPr>
            <p:cNvPr id="73" name="TextBox 6">
              <a:extLst>
                <a:ext uri="{FF2B5EF4-FFF2-40B4-BE49-F238E27FC236}">
                  <a16:creationId xmlns:a16="http://schemas.microsoft.com/office/drawing/2014/main" id="{BA07B4D8-C603-4757-B53F-4E5482AB45B4}"/>
                </a:ext>
              </a:extLst>
            </p:cNvPr>
            <p:cNvSpPr txBox="1"/>
            <p:nvPr/>
          </p:nvSpPr>
          <p:spPr>
            <a:xfrm>
              <a:off x="2539974" y="2488184"/>
              <a:ext cx="655949" cy="707886"/>
            </a:xfrm>
            <a:prstGeom prst="rect">
              <a:avLst/>
            </a:prstGeom>
            <a:noFill/>
          </p:spPr>
          <p:txBody>
            <a:bodyPr wrap="none" anchor="ctr">
              <a:normAutofit fontScale="85000" lnSpcReduction="20000"/>
            </a:bodyPr>
            <a:lstStyle/>
            <a:p>
              <a:r>
                <a:rPr lang="en-US" altLang="zh-CN" sz="5333" dirty="0">
                  <a:solidFill>
                    <a:srgbClr val="C00000"/>
                  </a:solidFill>
                  <a:latin typeface="Impact" panose="020B0806030902050204" pitchFamily="34" charset="0"/>
                </a:rPr>
                <a:t>01</a:t>
              </a:r>
            </a:p>
          </p:txBody>
        </p:sp>
        <p:sp>
          <p:nvSpPr>
            <p:cNvPr id="74" name="TextBox 8">
              <a:extLst>
                <a:ext uri="{FF2B5EF4-FFF2-40B4-BE49-F238E27FC236}">
                  <a16:creationId xmlns:a16="http://schemas.microsoft.com/office/drawing/2014/main" id="{E6333C06-A832-43E3-AAA6-EEC8517C695C}"/>
                </a:ext>
              </a:extLst>
            </p:cNvPr>
            <p:cNvSpPr txBox="1"/>
            <p:nvPr/>
          </p:nvSpPr>
          <p:spPr>
            <a:xfrm>
              <a:off x="3008026" y="2488184"/>
              <a:ext cx="2511910" cy="353943"/>
            </a:xfrm>
            <a:prstGeom prst="rect">
              <a:avLst/>
            </a:prstGeom>
            <a:noFill/>
          </p:spPr>
          <p:txBody>
            <a:bodyPr wrap="none" lIns="480000" tIns="0" rIns="0" bIns="0" anchor="b" anchorCtr="0">
              <a:normAutofit fontScale="92500" lnSpcReduction="10000"/>
            </a:bodyPr>
            <a:lstStyle/>
            <a:p>
              <a:r>
                <a:rPr lang="zh-CN" altLang="en-US" sz="2667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公司简介</a:t>
              </a:r>
            </a:p>
          </p:txBody>
        </p:sp>
        <p:sp>
          <p:nvSpPr>
            <p:cNvPr id="75" name="TextBox 9">
              <a:extLst>
                <a:ext uri="{FF2B5EF4-FFF2-40B4-BE49-F238E27FC236}">
                  <a16:creationId xmlns:a16="http://schemas.microsoft.com/office/drawing/2014/main" id="{35425A42-7C23-42C6-9C37-17D0918D7BA9}"/>
                </a:ext>
              </a:extLst>
            </p:cNvPr>
            <p:cNvSpPr txBox="1">
              <a:spLocks/>
            </p:cNvSpPr>
            <p:nvPr/>
          </p:nvSpPr>
          <p:spPr>
            <a:xfrm>
              <a:off x="3031453" y="2922868"/>
              <a:ext cx="2979962" cy="520362"/>
            </a:xfrm>
            <a:prstGeom prst="rect">
              <a:avLst/>
            </a:prstGeom>
          </p:spPr>
          <p:txBody>
            <a:bodyPr vert="horz" wrap="square" lIns="480000" tIns="0" rIns="0" bIns="0" anchor="ctr" anchorCtr="0">
              <a:noAutofit/>
            </a:bodyPr>
            <a:lstStyle/>
            <a:p>
              <a:pPr lvl="0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050" dirty="0">
                  <a:solidFill>
                    <a:srgbClr val="000000"/>
                  </a:solidFill>
                  <a:latin typeface="+mn-ea"/>
                </a:rPr>
                <a:t>请在此处添加具体内容，文字尽量言简意赅，简单说明即可，不必过于繁琐，注意版面美观度。</a:t>
              </a:r>
              <a:endParaRPr lang="en-US" altLang="zh-CN" sz="1050" dirty="0">
                <a:solidFill>
                  <a:srgbClr val="000000"/>
                </a:solidFill>
                <a:latin typeface="+mn-ea"/>
              </a:endParaRPr>
            </a:p>
          </p:txBody>
        </p:sp>
      </p:grpSp>
      <p:grpSp>
        <p:nvGrpSpPr>
          <p:cNvPr id="76" name="Group 33">
            <a:extLst>
              <a:ext uri="{FF2B5EF4-FFF2-40B4-BE49-F238E27FC236}">
                <a16:creationId xmlns:a16="http://schemas.microsoft.com/office/drawing/2014/main" id="{2D489EAC-6E88-499A-B4C3-DAA6471B8A27}"/>
              </a:ext>
            </a:extLst>
          </p:cNvPr>
          <p:cNvGrpSpPr/>
          <p:nvPr/>
        </p:nvGrpSpPr>
        <p:grpSpPr>
          <a:xfrm>
            <a:off x="2690737" y="3250737"/>
            <a:ext cx="3496555" cy="955046"/>
            <a:chOff x="2539974" y="4229497"/>
            <a:chExt cx="3496554" cy="955046"/>
          </a:xfrm>
        </p:grpSpPr>
        <p:sp>
          <p:nvSpPr>
            <p:cNvPr id="77" name="TextBox 11">
              <a:extLst>
                <a:ext uri="{FF2B5EF4-FFF2-40B4-BE49-F238E27FC236}">
                  <a16:creationId xmlns:a16="http://schemas.microsoft.com/office/drawing/2014/main" id="{90CCE641-593D-4F84-B4BC-6FC2AE99E3E8}"/>
                </a:ext>
              </a:extLst>
            </p:cNvPr>
            <p:cNvSpPr txBox="1"/>
            <p:nvPr/>
          </p:nvSpPr>
          <p:spPr>
            <a:xfrm>
              <a:off x="2539974" y="4229497"/>
              <a:ext cx="718466" cy="707886"/>
            </a:xfrm>
            <a:prstGeom prst="rect">
              <a:avLst/>
            </a:prstGeom>
            <a:noFill/>
          </p:spPr>
          <p:txBody>
            <a:bodyPr wrap="none" anchor="ctr">
              <a:normAutofit fontScale="85000" lnSpcReduction="20000"/>
            </a:bodyPr>
            <a:lstStyle/>
            <a:p>
              <a:r>
                <a:rPr lang="en-US" altLang="zh-CN" sz="5333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mpact" panose="020B0806030902050204" pitchFamily="34" charset="0"/>
                </a:rPr>
                <a:t>02</a:t>
              </a:r>
            </a:p>
          </p:txBody>
        </p:sp>
        <p:sp>
          <p:nvSpPr>
            <p:cNvPr id="78" name="TextBox 13">
              <a:extLst>
                <a:ext uri="{FF2B5EF4-FFF2-40B4-BE49-F238E27FC236}">
                  <a16:creationId xmlns:a16="http://schemas.microsoft.com/office/drawing/2014/main" id="{B1979FC4-6DDE-4E21-85FA-FBCBB450774A}"/>
                </a:ext>
              </a:extLst>
            </p:cNvPr>
            <p:cNvSpPr txBox="1"/>
            <p:nvPr/>
          </p:nvSpPr>
          <p:spPr>
            <a:xfrm>
              <a:off x="3008026" y="4229497"/>
              <a:ext cx="2511910" cy="353943"/>
            </a:xfrm>
            <a:prstGeom prst="rect">
              <a:avLst/>
            </a:prstGeom>
            <a:noFill/>
          </p:spPr>
          <p:txBody>
            <a:bodyPr wrap="none" lIns="480000" tIns="0" rIns="0" bIns="0" anchor="b" anchorCtr="0">
              <a:normAutofit fontScale="92500" lnSpcReduction="10000"/>
            </a:bodyPr>
            <a:lstStyle/>
            <a:p>
              <a:r>
                <a:rPr lang="zh-CN" altLang="en-US" sz="2667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项目介绍</a:t>
              </a:r>
            </a:p>
          </p:txBody>
        </p:sp>
        <p:sp>
          <p:nvSpPr>
            <p:cNvPr id="79" name="TextBox 14">
              <a:extLst>
                <a:ext uri="{FF2B5EF4-FFF2-40B4-BE49-F238E27FC236}">
                  <a16:creationId xmlns:a16="http://schemas.microsoft.com/office/drawing/2014/main" id="{75275306-D99B-4F75-90C7-29F305F7DB73}"/>
                </a:ext>
              </a:extLst>
            </p:cNvPr>
            <p:cNvSpPr txBox="1">
              <a:spLocks/>
            </p:cNvSpPr>
            <p:nvPr/>
          </p:nvSpPr>
          <p:spPr>
            <a:xfrm>
              <a:off x="3057278" y="4664181"/>
              <a:ext cx="2979250" cy="520362"/>
            </a:xfrm>
            <a:prstGeom prst="rect">
              <a:avLst/>
            </a:prstGeom>
          </p:spPr>
          <p:txBody>
            <a:bodyPr vert="horz" wrap="square" lIns="480000" tIns="0" rIns="0" bIns="0" anchor="ctr" anchorCtr="0">
              <a:noAutofit/>
            </a:bodyPr>
            <a:lstStyle>
              <a:defPPr>
                <a:defRPr lang="zh-CN"/>
              </a:defPPr>
              <a:lvl1pPr lvl="0" defTabSz="1087120">
                <a:lnSpc>
                  <a:spcPts val="2000"/>
                </a:lnSpc>
                <a:spcBef>
                  <a:spcPct val="20000"/>
                </a:spcBef>
                <a:defRPr sz="1050">
                  <a:solidFill>
                    <a:srgbClr val="000000"/>
                  </a:solidFill>
                  <a:latin typeface="+mn-ea"/>
                </a:defRPr>
              </a:lvl1pPr>
            </a:lstStyle>
            <a:p>
              <a:r>
                <a:rPr lang="zh-CN" altLang="en-US" dirty="0"/>
                <a:t>请在此处添加具体内容，文字尽量言简意赅，简单说明即可，不必过于繁琐，注意版面美观度。</a:t>
              </a:r>
              <a:endParaRPr lang="en-US" altLang="zh-CN" dirty="0"/>
            </a:p>
          </p:txBody>
        </p:sp>
      </p:grpSp>
      <p:grpSp>
        <p:nvGrpSpPr>
          <p:cNvPr id="80" name="Group 31">
            <a:extLst>
              <a:ext uri="{FF2B5EF4-FFF2-40B4-BE49-F238E27FC236}">
                <a16:creationId xmlns:a16="http://schemas.microsoft.com/office/drawing/2014/main" id="{6D0EFD03-C307-4D65-A95B-EBB534839EBF}"/>
              </a:ext>
            </a:extLst>
          </p:cNvPr>
          <p:cNvGrpSpPr/>
          <p:nvPr/>
        </p:nvGrpSpPr>
        <p:grpSpPr>
          <a:xfrm>
            <a:off x="7456234" y="1723510"/>
            <a:ext cx="3478829" cy="983135"/>
            <a:chOff x="6996100" y="2488184"/>
            <a:chExt cx="3478829" cy="983135"/>
          </a:xfrm>
        </p:grpSpPr>
        <p:sp>
          <p:nvSpPr>
            <p:cNvPr id="81" name="TextBox 16">
              <a:extLst>
                <a:ext uri="{FF2B5EF4-FFF2-40B4-BE49-F238E27FC236}">
                  <a16:creationId xmlns:a16="http://schemas.microsoft.com/office/drawing/2014/main" id="{39E982D9-A22F-4B00-91C9-EF6D39CF6B0E}"/>
                </a:ext>
              </a:extLst>
            </p:cNvPr>
            <p:cNvSpPr txBox="1"/>
            <p:nvPr/>
          </p:nvSpPr>
          <p:spPr>
            <a:xfrm>
              <a:off x="6996100" y="2488184"/>
              <a:ext cx="732893" cy="707886"/>
            </a:xfrm>
            <a:prstGeom prst="rect">
              <a:avLst/>
            </a:prstGeom>
            <a:noFill/>
          </p:spPr>
          <p:txBody>
            <a:bodyPr wrap="none" anchor="ctr">
              <a:normAutofit fontScale="85000" lnSpcReduction="20000"/>
            </a:bodyPr>
            <a:lstStyle/>
            <a:p>
              <a:r>
                <a:rPr lang="en-US" altLang="zh-CN" sz="5333">
                  <a:solidFill>
                    <a:schemeClr val="tx1">
                      <a:lumMod val="85000"/>
                      <a:lumOff val="15000"/>
                    </a:schemeClr>
                  </a:solidFill>
                  <a:latin typeface="Impact" panose="020B0806030902050204" pitchFamily="34" charset="0"/>
                </a:rPr>
                <a:t>03</a:t>
              </a:r>
            </a:p>
          </p:txBody>
        </p:sp>
        <p:sp>
          <p:nvSpPr>
            <p:cNvPr id="82" name="TextBox 18">
              <a:extLst>
                <a:ext uri="{FF2B5EF4-FFF2-40B4-BE49-F238E27FC236}">
                  <a16:creationId xmlns:a16="http://schemas.microsoft.com/office/drawing/2014/main" id="{C2463AA2-FC9A-43D2-AB69-97202008E3E7}"/>
                </a:ext>
              </a:extLst>
            </p:cNvPr>
            <p:cNvSpPr txBox="1"/>
            <p:nvPr/>
          </p:nvSpPr>
          <p:spPr>
            <a:xfrm>
              <a:off x="7464152" y="2488184"/>
              <a:ext cx="2520280" cy="353943"/>
            </a:xfrm>
            <a:prstGeom prst="rect">
              <a:avLst/>
            </a:prstGeom>
            <a:noFill/>
          </p:spPr>
          <p:txBody>
            <a:bodyPr wrap="none" lIns="480000" tIns="0" rIns="0" bIns="0" anchor="b" anchorCtr="0">
              <a:normAutofit fontScale="92500" lnSpcReduction="10000"/>
            </a:bodyPr>
            <a:lstStyle/>
            <a:p>
              <a:r>
                <a:rPr lang="zh-CN" altLang="en-US" sz="2667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企业文化</a:t>
              </a:r>
            </a:p>
          </p:txBody>
        </p:sp>
        <p:sp>
          <p:nvSpPr>
            <p:cNvPr id="83" name="TextBox 19">
              <a:extLst>
                <a:ext uri="{FF2B5EF4-FFF2-40B4-BE49-F238E27FC236}">
                  <a16:creationId xmlns:a16="http://schemas.microsoft.com/office/drawing/2014/main" id="{F83C9EC4-7ACB-493E-9FC3-ECF001760257}"/>
                </a:ext>
              </a:extLst>
            </p:cNvPr>
            <p:cNvSpPr txBox="1">
              <a:spLocks/>
            </p:cNvSpPr>
            <p:nvPr/>
          </p:nvSpPr>
          <p:spPr>
            <a:xfrm>
              <a:off x="7494966" y="2950957"/>
              <a:ext cx="2979963" cy="520362"/>
            </a:xfrm>
            <a:prstGeom prst="rect">
              <a:avLst/>
            </a:prstGeom>
          </p:spPr>
          <p:txBody>
            <a:bodyPr vert="horz" wrap="square" lIns="480000" tIns="0" rIns="0" bIns="0" anchor="ctr" anchorCtr="0">
              <a:noAutofit/>
            </a:bodyPr>
            <a:lstStyle>
              <a:defPPr>
                <a:defRPr lang="zh-CN"/>
              </a:defPPr>
              <a:lvl1pPr lvl="0" defTabSz="1087120">
                <a:lnSpc>
                  <a:spcPts val="2000"/>
                </a:lnSpc>
                <a:spcBef>
                  <a:spcPct val="20000"/>
                </a:spcBef>
                <a:defRPr sz="1050">
                  <a:solidFill>
                    <a:srgbClr val="000000"/>
                  </a:solidFill>
                  <a:latin typeface="+mn-ea"/>
                </a:defRPr>
              </a:lvl1pPr>
            </a:lstStyle>
            <a:p>
              <a:r>
                <a:rPr lang="zh-CN" altLang="en-US" dirty="0"/>
                <a:t>请在此处添加具体内容，文字尽量言简意赅，简单说明即可，不必过于繁琐，注意版面美观度。</a:t>
              </a:r>
              <a:endParaRPr lang="en-US" altLang="zh-CN" dirty="0"/>
            </a:p>
          </p:txBody>
        </p:sp>
      </p:grpSp>
      <p:grpSp>
        <p:nvGrpSpPr>
          <p:cNvPr id="84" name="Group 34">
            <a:extLst>
              <a:ext uri="{FF2B5EF4-FFF2-40B4-BE49-F238E27FC236}">
                <a16:creationId xmlns:a16="http://schemas.microsoft.com/office/drawing/2014/main" id="{4F661697-4FEF-4D6F-A256-EA425C27FFFC}"/>
              </a:ext>
            </a:extLst>
          </p:cNvPr>
          <p:cNvGrpSpPr/>
          <p:nvPr/>
        </p:nvGrpSpPr>
        <p:grpSpPr>
          <a:xfrm>
            <a:off x="7418134" y="3261623"/>
            <a:ext cx="3520687" cy="989249"/>
            <a:chOff x="6996100" y="4229497"/>
            <a:chExt cx="3520687" cy="989249"/>
          </a:xfrm>
        </p:grpSpPr>
        <p:sp>
          <p:nvSpPr>
            <p:cNvPr id="85" name="TextBox 21">
              <a:extLst>
                <a:ext uri="{FF2B5EF4-FFF2-40B4-BE49-F238E27FC236}">
                  <a16:creationId xmlns:a16="http://schemas.microsoft.com/office/drawing/2014/main" id="{ACBAE74D-6DCF-4C7E-AA4A-17A42111377B}"/>
                </a:ext>
              </a:extLst>
            </p:cNvPr>
            <p:cNvSpPr txBox="1"/>
            <p:nvPr/>
          </p:nvSpPr>
          <p:spPr>
            <a:xfrm>
              <a:off x="6996100" y="4229497"/>
              <a:ext cx="716863" cy="707886"/>
            </a:xfrm>
            <a:prstGeom prst="rect">
              <a:avLst/>
            </a:prstGeom>
            <a:noFill/>
          </p:spPr>
          <p:txBody>
            <a:bodyPr wrap="none" anchor="ctr">
              <a:normAutofit fontScale="85000" lnSpcReduction="20000"/>
            </a:bodyPr>
            <a:lstStyle/>
            <a:p>
              <a:r>
                <a:rPr lang="en-US" altLang="zh-CN" sz="5333" dirty="0">
                  <a:solidFill>
                    <a:srgbClr val="C00000"/>
                  </a:solidFill>
                  <a:latin typeface="Impact" panose="020B0806030902050204" pitchFamily="34" charset="0"/>
                </a:rPr>
                <a:t>04</a:t>
              </a:r>
            </a:p>
          </p:txBody>
        </p:sp>
        <p:sp>
          <p:nvSpPr>
            <p:cNvPr id="86" name="TextBox 23">
              <a:extLst>
                <a:ext uri="{FF2B5EF4-FFF2-40B4-BE49-F238E27FC236}">
                  <a16:creationId xmlns:a16="http://schemas.microsoft.com/office/drawing/2014/main" id="{5C789A8B-B0F0-4A60-98F8-BB2096CB105F}"/>
                </a:ext>
              </a:extLst>
            </p:cNvPr>
            <p:cNvSpPr txBox="1"/>
            <p:nvPr/>
          </p:nvSpPr>
          <p:spPr>
            <a:xfrm>
              <a:off x="7464152" y="4229497"/>
              <a:ext cx="2520280" cy="353943"/>
            </a:xfrm>
            <a:prstGeom prst="rect">
              <a:avLst/>
            </a:prstGeom>
            <a:noFill/>
          </p:spPr>
          <p:txBody>
            <a:bodyPr wrap="none" lIns="480000" tIns="0" rIns="0" bIns="0" anchor="b" anchorCtr="0">
              <a:normAutofit fontScale="92500" lnSpcReduction="10000"/>
            </a:bodyPr>
            <a:lstStyle/>
            <a:p>
              <a:r>
                <a:rPr lang="zh-CN" altLang="en-US" sz="2667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未来规划</a:t>
              </a:r>
            </a:p>
          </p:txBody>
        </p:sp>
        <p:sp>
          <p:nvSpPr>
            <p:cNvPr id="87" name="TextBox 24">
              <a:extLst>
                <a:ext uri="{FF2B5EF4-FFF2-40B4-BE49-F238E27FC236}">
                  <a16:creationId xmlns:a16="http://schemas.microsoft.com/office/drawing/2014/main" id="{42C1CFAB-3CB0-4364-AC22-5703C4B3DBDF}"/>
                </a:ext>
              </a:extLst>
            </p:cNvPr>
            <p:cNvSpPr txBox="1">
              <a:spLocks/>
            </p:cNvSpPr>
            <p:nvPr/>
          </p:nvSpPr>
          <p:spPr>
            <a:xfrm>
              <a:off x="7506010" y="4698384"/>
              <a:ext cx="3010777" cy="520362"/>
            </a:xfrm>
            <a:prstGeom prst="rect">
              <a:avLst/>
            </a:prstGeom>
          </p:spPr>
          <p:txBody>
            <a:bodyPr vert="horz" wrap="square" lIns="480000" tIns="0" rIns="0" bIns="0" anchor="ctr" anchorCtr="0">
              <a:noAutofit/>
            </a:bodyPr>
            <a:lstStyle>
              <a:defPPr>
                <a:defRPr lang="zh-CN"/>
              </a:defPPr>
              <a:lvl1pPr lvl="0" defTabSz="1087120">
                <a:lnSpc>
                  <a:spcPts val="2000"/>
                </a:lnSpc>
                <a:spcBef>
                  <a:spcPct val="20000"/>
                </a:spcBef>
                <a:defRPr sz="1050">
                  <a:solidFill>
                    <a:srgbClr val="000000"/>
                  </a:solidFill>
                  <a:latin typeface="+mn-ea"/>
                </a:defRPr>
              </a:lvl1pPr>
            </a:lstStyle>
            <a:p>
              <a:r>
                <a:rPr lang="zh-CN" altLang="en-US" dirty="0"/>
                <a:t>请在此处添加具体内容，文字尽量言简意赅，简单说明即可，不必过于繁琐，注意版面美观度。</a:t>
              </a:r>
              <a:endParaRPr lang="en-US" altLang="zh-CN" dirty="0"/>
            </a:p>
          </p:txBody>
        </p:sp>
      </p:grpSp>
    </p:spTree>
    <p:extLst>
      <p:ext uri="{BB962C8B-B14F-4D97-AF65-F5344CB8AC3E}">
        <p14:creationId xmlns:p14="http://schemas.microsoft.com/office/powerpoint/2010/main" val="516219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switch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9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FEB13934-33AA-4516-A331-ADEE9B98FABA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b="1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</a:rPr>
                <a:t>04</a:t>
              </a:r>
              <a:r>
                <a:rPr lang="zh-CN" altLang="en-US" sz="3600" b="1" dirty="0">
                  <a:solidFill>
                    <a:schemeClr val="bg1"/>
                  </a:solidFill>
                  <a:latin typeface="+mn-lt"/>
                  <a:ea typeface="+mn-ea"/>
                </a:rPr>
                <a:t>未来规划</a:t>
              </a: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A6CD3A67-3E64-4DD2-923F-0F1A28C3A0FB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943" y="6084443"/>
            <a:ext cx="3136057" cy="773557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6096000" y="1960880"/>
            <a:ext cx="0" cy="3667760"/>
          </a:xfrm>
          <a:prstGeom prst="line">
            <a:avLst/>
          </a:prstGeom>
          <a:ln w="25400">
            <a:solidFill>
              <a:srgbClr val="5A5A5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5933440" y="2822310"/>
            <a:ext cx="325120" cy="325120"/>
          </a:xfrm>
          <a:prstGeom prst="rect">
            <a:avLst/>
          </a:prstGeom>
          <a:solidFill>
            <a:srgbClr val="C00000"/>
          </a:solidFill>
          <a:ln w="38100">
            <a:solidFill>
              <a:srgbClr val="E7E8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宋体" panose="02010600030101010101" pitchFamily="2" charset="-122"/>
              <a:cs typeface="+mn-cs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933440" y="3682523"/>
            <a:ext cx="325120" cy="325120"/>
          </a:xfrm>
          <a:prstGeom prst="rect">
            <a:avLst/>
          </a:prstGeom>
          <a:solidFill>
            <a:srgbClr val="C00000"/>
          </a:solidFill>
          <a:ln w="38100">
            <a:solidFill>
              <a:srgbClr val="E7E8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宋体" panose="02010600030101010101" pitchFamily="2" charset="-122"/>
              <a:cs typeface="+mn-cs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933440" y="4542736"/>
            <a:ext cx="325120" cy="325120"/>
          </a:xfrm>
          <a:prstGeom prst="rect">
            <a:avLst/>
          </a:prstGeom>
          <a:solidFill>
            <a:srgbClr val="C00000"/>
          </a:solidFill>
          <a:ln w="38100">
            <a:solidFill>
              <a:srgbClr val="E7E8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宋体" panose="02010600030101010101" pitchFamily="2" charset="-122"/>
              <a:cs typeface="+mn-cs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5933440" y="5402950"/>
            <a:ext cx="325120" cy="325120"/>
          </a:xfrm>
          <a:prstGeom prst="rect">
            <a:avLst/>
          </a:prstGeom>
          <a:solidFill>
            <a:srgbClr val="C00000"/>
          </a:solidFill>
          <a:ln w="38100">
            <a:solidFill>
              <a:srgbClr val="E7E8E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ea typeface="宋体" panose="02010600030101010101" pitchFamily="2" charset="-122"/>
              <a:cs typeface="+mn-cs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61CFFDC8-A42F-4622-ACF9-01DE0864381A}"/>
              </a:ext>
            </a:extLst>
          </p:cNvPr>
          <p:cNvGrpSpPr/>
          <p:nvPr/>
        </p:nvGrpSpPr>
        <p:grpSpPr>
          <a:xfrm>
            <a:off x="4881880" y="1674843"/>
            <a:ext cx="2428240" cy="508000"/>
            <a:chOff x="4881880" y="1674843"/>
            <a:chExt cx="2428240" cy="508000"/>
          </a:xfrm>
        </p:grpSpPr>
        <p:sp>
          <p:nvSpPr>
            <p:cNvPr id="13" name="矩形 12"/>
            <p:cNvSpPr/>
            <p:nvPr/>
          </p:nvSpPr>
          <p:spPr>
            <a:xfrm>
              <a:off x="4881880" y="1674843"/>
              <a:ext cx="2428240" cy="508000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4" name="TextBox 76"/>
            <p:cNvSpPr txBox="1"/>
            <p:nvPr/>
          </p:nvSpPr>
          <p:spPr>
            <a:xfrm>
              <a:off x="5446402" y="1728788"/>
              <a:ext cx="129919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0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rPr>
                <a:t>添加标题</a:t>
              </a: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6421120" y="2728646"/>
            <a:ext cx="3627120" cy="577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ts val="2000"/>
              </a:lnSpc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r>
              <a:rPr lang="zh-CN" altLang="en-US" dirty="0"/>
              <a:t>请在此处添加具体内容，文字尽量言简意赅，简单说明即可，不必过于繁琐，注意版面美观度。</a:t>
            </a:r>
            <a:endParaRPr lang="en-US" altLang="zh-CN" dirty="0"/>
          </a:p>
        </p:txBody>
      </p:sp>
      <p:sp>
        <p:nvSpPr>
          <p:cNvPr id="16" name="文本框 15"/>
          <p:cNvSpPr txBox="1"/>
          <p:nvPr/>
        </p:nvSpPr>
        <p:spPr>
          <a:xfrm>
            <a:off x="6421120" y="4454684"/>
            <a:ext cx="3627120" cy="577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ts val="2000"/>
              </a:lnSpc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l"/>
            <a:r>
              <a:rPr lang="zh-CN" altLang="en-US" dirty="0"/>
              <a:t>请在此处添加具体内容，文字尽量言简意赅，简单说明即可，不必过于繁琐，注意版面美观度。</a:t>
            </a:r>
            <a:endParaRPr lang="en-US" altLang="zh-CN" dirty="0"/>
          </a:p>
        </p:txBody>
      </p:sp>
      <p:sp>
        <p:nvSpPr>
          <p:cNvPr id="17" name="文本框 16"/>
          <p:cNvSpPr txBox="1"/>
          <p:nvPr/>
        </p:nvSpPr>
        <p:spPr>
          <a:xfrm>
            <a:off x="2143761" y="3602370"/>
            <a:ext cx="3627120" cy="577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2000"/>
              </a:lnSpc>
              <a:defRPr/>
            </a:pPr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请在此处添加具体内容，文字尽量言简意赅，简单说明即可，不必过于繁琐，注意版面美观度。</a:t>
            </a:r>
            <a:endParaRPr lang="en-US" altLang="zh-CN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143761" y="5319513"/>
            <a:ext cx="3627120" cy="5771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lnSpc>
                <a:spcPts val="2000"/>
              </a:lnSpc>
              <a:defRPr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algn="r"/>
            <a:r>
              <a:rPr lang="zh-CN" altLang="en-US" dirty="0"/>
              <a:t>请在此处添加具体内容，文字尽量言简意赅，简单说明即可，不必过于繁琐，注意版面美观度。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3962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1" grpId="0" animBg="1"/>
      <p:bldP spid="12" grpId="0" animBg="1"/>
      <p:bldP spid="15" grpId="0"/>
      <p:bldP spid="16" grpId="0"/>
      <p:bldP spid="17" grpId="0"/>
      <p:bldP spid="1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FEB13934-33AA-4516-A331-ADEE9B98FABA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b="1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</a:rPr>
                <a:t>04</a:t>
              </a:r>
              <a:r>
                <a:rPr lang="zh-CN" altLang="en-US" sz="3600" b="1" dirty="0">
                  <a:solidFill>
                    <a:schemeClr val="bg1"/>
                  </a:solidFill>
                  <a:latin typeface="+mn-lt"/>
                  <a:ea typeface="+mn-ea"/>
                </a:rPr>
                <a:t>未来规划</a:t>
              </a: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A6CD3A67-3E64-4DD2-923F-0F1A28C3A0FB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943" y="6084443"/>
            <a:ext cx="3136057" cy="773557"/>
          </a:xfrm>
          <a:prstGeom prst="rect">
            <a:avLst/>
          </a:prstGeom>
        </p:spPr>
      </p:pic>
      <p:sp>
        <p:nvSpPr>
          <p:cNvPr id="7" name="等腰三角形 6"/>
          <p:cNvSpPr/>
          <p:nvPr/>
        </p:nvSpPr>
        <p:spPr>
          <a:xfrm rot="19800000">
            <a:off x="392681" y="1729910"/>
            <a:ext cx="3048824" cy="2628297"/>
          </a:xfrm>
          <a:prstGeom prst="triangle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等腰三角形 7"/>
          <p:cNvSpPr/>
          <p:nvPr/>
        </p:nvSpPr>
        <p:spPr>
          <a:xfrm rot="1372846">
            <a:off x="765659" y="1909476"/>
            <a:ext cx="3048824" cy="2628297"/>
          </a:xfrm>
          <a:prstGeom prst="triangle">
            <a:avLst/>
          </a:prstGeom>
          <a:blipFill dpi="0" rotWithShape="1">
            <a:blip r:embed="rId5"/>
            <a:srcRect/>
            <a:stretch>
              <a:fillRect t="-1000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ea typeface="等线" panose="02010600030101010101" pitchFamily="2" charset="-122"/>
              <a:cs typeface="+mn-cs"/>
            </a:endParaRPr>
          </a:p>
        </p:txBody>
      </p:sp>
      <p:cxnSp>
        <p:nvCxnSpPr>
          <p:cNvPr id="11" name="直接连接符 10"/>
          <p:cNvCxnSpPr/>
          <p:nvPr/>
        </p:nvCxnSpPr>
        <p:spPr>
          <a:xfrm>
            <a:off x="4262788" y="2028846"/>
            <a:ext cx="688769" cy="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组合 11"/>
          <p:cNvGrpSpPr/>
          <p:nvPr/>
        </p:nvGrpSpPr>
        <p:grpSpPr>
          <a:xfrm>
            <a:off x="4590978" y="2505348"/>
            <a:ext cx="2724222" cy="1200328"/>
            <a:chOff x="4590978" y="2505348"/>
            <a:chExt cx="2724222" cy="1200328"/>
          </a:xfrm>
        </p:grpSpPr>
        <p:sp>
          <p:nvSpPr>
            <p:cNvPr id="13" name="矩形 12"/>
            <p:cNvSpPr/>
            <p:nvPr/>
          </p:nvSpPr>
          <p:spPr>
            <a:xfrm>
              <a:off x="4590978" y="2505348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等线" panose="02010600030101010101" pitchFamily="2" charset="-122"/>
                  <a:cs typeface="+mn-cs"/>
                </a:rPr>
                <a:t>添加标题</a:t>
              </a:r>
            </a:p>
          </p:txBody>
        </p:sp>
        <p:sp>
          <p:nvSpPr>
            <p:cNvPr id="14" name="矩形 13"/>
            <p:cNvSpPr/>
            <p:nvPr/>
          </p:nvSpPr>
          <p:spPr>
            <a:xfrm>
              <a:off x="4607171" y="2843902"/>
              <a:ext cx="2708029" cy="8617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8427001" y="2502611"/>
            <a:ext cx="2724222" cy="1200328"/>
            <a:chOff x="8427001" y="2502611"/>
            <a:chExt cx="2724222" cy="1200328"/>
          </a:xfrm>
        </p:grpSpPr>
        <p:sp>
          <p:nvSpPr>
            <p:cNvPr id="16" name="矩形 15"/>
            <p:cNvSpPr/>
            <p:nvPr/>
          </p:nvSpPr>
          <p:spPr>
            <a:xfrm>
              <a:off x="8427001" y="2502611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等线" panose="02010600030101010101" pitchFamily="2" charset="-122"/>
                  <a:cs typeface="+mn-cs"/>
                </a:rPr>
                <a:t>添加标题</a:t>
              </a:r>
            </a:p>
          </p:txBody>
        </p:sp>
        <p:sp>
          <p:nvSpPr>
            <p:cNvPr id="17" name="矩形 16"/>
            <p:cNvSpPr/>
            <p:nvPr/>
          </p:nvSpPr>
          <p:spPr>
            <a:xfrm>
              <a:off x="8443194" y="2841165"/>
              <a:ext cx="2708029" cy="8617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087120">
                <a:lnSpc>
                  <a:spcPts val="2000"/>
                </a:lnSpc>
                <a:spcBef>
                  <a:spcPct val="20000"/>
                </a:spcBef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605120" y="3984822"/>
            <a:ext cx="2724222" cy="1200328"/>
            <a:chOff x="4605120" y="3984822"/>
            <a:chExt cx="2724222" cy="1200328"/>
          </a:xfrm>
        </p:grpSpPr>
        <p:sp>
          <p:nvSpPr>
            <p:cNvPr id="19" name="矩形 18"/>
            <p:cNvSpPr/>
            <p:nvPr/>
          </p:nvSpPr>
          <p:spPr>
            <a:xfrm>
              <a:off x="4605120" y="3984822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等线" panose="02010600030101010101" pitchFamily="2" charset="-122"/>
                  <a:cs typeface="+mn-cs"/>
                </a:rPr>
                <a:t>添加标题</a:t>
              </a:r>
            </a:p>
          </p:txBody>
        </p:sp>
        <p:sp>
          <p:nvSpPr>
            <p:cNvPr id="20" name="矩形 19"/>
            <p:cNvSpPr/>
            <p:nvPr/>
          </p:nvSpPr>
          <p:spPr>
            <a:xfrm>
              <a:off x="4621313" y="4323376"/>
              <a:ext cx="2708029" cy="8617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087120">
                <a:lnSpc>
                  <a:spcPts val="2000"/>
                </a:lnSpc>
                <a:spcBef>
                  <a:spcPct val="20000"/>
                </a:spcBef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8441143" y="3982085"/>
            <a:ext cx="2724222" cy="1200328"/>
            <a:chOff x="8441143" y="3982085"/>
            <a:chExt cx="2724222" cy="1200328"/>
          </a:xfrm>
        </p:grpSpPr>
        <p:sp>
          <p:nvSpPr>
            <p:cNvPr id="23" name="矩形 22"/>
            <p:cNvSpPr/>
            <p:nvPr/>
          </p:nvSpPr>
          <p:spPr>
            <a:xfrm>
              <a:off x="8441143" y="3982085"/>
              <a:ext cx="1005403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等线" panose="02010600030101010101" pitchFamily="2" charset="-122"/>
                  <a:cs typeface="+mn-cs"/>
                </a:rPr>
                <a:t>添加标题</a:t>
              </a:r>
            </a:p>
          </p:txBody>
        </p:sp>
        <p:sp>
          <p:nvSpPr>
            <p:cNvPr id="24" name="矩形 23"/>
            <p:cNvSpPr/>
            <p:nvPr/>
          </p:nvSpPr>
          <p:spPr>
            <a:xfrm>
              <a:off x="8457336" y="4320639"/>
              <a:ext cx="2708029" cy="86177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1087120">
                <a:lnSpc>
                  <a:spcPts val="2000"/>
                </a:lnSpc>
                <a:spcBef>
                  <a:spcPct val="20000"/>
                </a:spcBef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8041149" y="4076420"/>
            <a:ext cx="314504" cy="370045"/>
            <a:chOff x="5530015" y="222677"/>
            <a:chExt cx="719138" cy="846137"/>
          </a:xfrm>
        </p:grpSpPr>
        <p:sp>
          <p:nvSpPr>
            <p:cNvPr id="26" name="Freeform 102"/>
            <p:cNvSpPr>
              <a:spLocks/>
            </p:cNvSpPr>
            <p:nvPr/>
          </p:nvSpPr>
          <p:spPr bwMode="auto">
            <a:xfrm>
              <a:off x="5530015" y="222677"/>
              <a:ext cx="719138" cy="846137"/>
            </a:xfrm>
            <a:custGeom>
              <a:avLst/>
              <a:gdLst>
                <a:gd name="T0" fmla="*/ 0 w 216"/>
                <a:gd name="T1" fmla="*/ 230 h 254"/>
                <a:gd name="T2" fmla="*/ 0 w 216"/>
                <a:gd name="T3" fmla="*/ 9 h 254"/>
                <a:gd name="T4" fmla="*/ 9 w 216"/>
                <a:gd name="T5" fmla="*/ 0 h 254"/>
                <a:gd name="T6" fmla="*/ 207 w 216"/>
                <a:gd name="T7" fmla="*/ 0 h 254"/>
                <a:gd name="T8" fmla="*/ 216 w 216"/>
                <a:gd name="T9" fmla="*/ 9 h 254"/>
                <a:gd name="T10" fmla="*/ 216 w 216"/>
                <a:gd name="T11" fmla="*/ 228 h 254"/>
                <a:gd name="T12" fmla="*/ 216 w 216"/>
                <a:gd name="T13" fmla="*/ 250 h 254"/>
                <a:gd name="T14" fmla="*/ 211 w 216"/>
                <a:gd name="T15" fmla="*/ 252 h 254"/>
                <a:gd name="T16" fmla="*/ 182 w 216"/>
                <a:gd name="T17" fmla="*/ 219 h 254"/>
                <a:gd name="T18" fmla="*/ 141 w 216"/>
                <a:gd name="T19" fmla="*/ 252 h 254"/>
                <a:gd name="T20" fmla="*/ 108 w 216"/>
                <a:gd name="T21" fmla="*/ 218 h 254"/>
                <a:gd name="T22" fmla="*/ 72 w 216"/>
                <a:gd name="T23" fmla="*/ 252 h 254"/>
                <a:gd name="T24" fmla="*/ 39 w 216"/>
                <a:gd name="T25" fmla="*/ 218 h 254"/>
                <a:gd name="T26" fmla="*/ 1 w 216"/>
                <a:gd name="T27" fmla="*/ 252 h 254"/>
                <a:gd name="T28" fmla="*/ 0 w 216"/>
                <a:gd name="T29" fmla="*/ 252 h 254"/>
                <a:gd name="T30" fmla="*/ 0 w 216"/>
                <a:gd name="T31" fmla="*/ 23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" h="254">
                  <a:moveTo>
                    <a:pt x="0" y="230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12" y="0"/>
                    <a:pt x="216" y="4"/>
                    <a:pt x="216" y="9"/>
                  </a:cubicBezTo>
                  <a:cubicBezTo>
                    <a:pt x="216" y="228"/>
                    <a:pt x="216" y="228"/>
                    <a:pt x="216" y="228"/>
                  </a:cubicBezTo>
                  <a:cubicBezTo>
                    <a:pt x="216" y="250"/>
                    <a:pt x="216" y="250"/>
                    <a:pt x="216" y="250"/>
                  </a:cubicBezTo>
                  <a:cubicBezTo>
                    <a:pt x="216" y="253"/>
                    <a:pt x="213" y="254"/>
                    <a:pt x="211" y="252"/>
                  </a:cubicBezTo>
                  <a:cubicBezTo>
                    <a:pt x="203" y="241"/>
                    <a:pt x="186" y="219"/>
                    <a:pt x="182" y="219"/>
                  </a:cubicBezTo>
                  <a:cubicBezTo>
                    <a:pt x="169" y="218"/>
                    <a:pt x="154" y="252"/>
                    <a:pt x="141" y="252"/>
                  </a:cubicBezTo>
                  <a:cubicBezTo>
                    <a:pt x="129" y="251"/>
                    <a:pt x="120" y="218"/>
                    <a:pt x="108" y="218"/>
                  </a:cubicBezTo>
                  <a:cubicBezTo>
                    <a:pt x="96" y="218"/>
                    <a:pt x="84" y="252"/>
                    <a:pt x="72" y="252"/>
                  </a:cubicBezTo>
                  <a:cubicBezTo>
                    <a:pt x="60" y="252"/>
                    <a:pt x="51" y="218"/>
                    <a:pt x="39" y="218"/>
                  </a:cubicBezTo>
                  <a:cubicBezTo>
                    <a:pt x="33" y="218"/>
                    <a:pt x="8" y="246"/>
                    <a:pt x="1" y="252"/>
                  </a:cubicBezTo>
                  <a:cubicBezTo>
                    <a:pt x="1" y="253"/>
                    <a:pt x="0" y="253"/>
                    <a:pt x="0" y="252"/>
                  </a:cubicBezTo>
                  <a:lnTo>
                    <a:pt x="0" y="230"/>
                  </a:lnTo>
                  <a:close/>
                </a:path>
              </a:pathLst>
            </a:custGeom>
            <a:noFill/>
            <a:ln w="15875" cap="flat">
              <a:solidFill>
                <a:srgbClr val="C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7" name="Freeform 103"/>
            <p:cNvSpPr>
              <a:spLocks/>
            </p:cNvSpPr>
            <p:nvPr/>
          </p:nvSpPr>
          <p:spPr bwMode="auto">
            <a:xfrm>
              <a:off x="5809415" y="422702"/>
              <a:ext cx="160338" cy="346075"/>
            </a:xfrm>
            <a:custGeom>
              <a:avLst/>
              <a:gdLst>
                <a:gd name="T0" fmla="*/ 48 w 48"/>
                <a:gd name="T1" fmla="*/ 8 h 104"/>
                <a:gd name="T2" fmla="*/ 28 w 48"/>
                <a:gd name="T3" fmla="*/ 0 h 104"/>
                <a:gd name="T4" fmla="*/ 0 w 48"/>
                <a:gd name="T5" fmla="*/ 20 h 104"/>
                <a:gd name="T6" fmla="*/ 0 w 48"/>
                <a:gd name="T7" fmla="*/ 104 h 104"/>
                <a:gd name="T8" fmla="*/ 44 w 48"/>
                <a:gd name="T9" fmla="*/ 10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104">
                  <a:moveTo>
                    <a:pt x="48" y="8"/>
                  </a:moveTo>
                  <a:cubicBezTo>
                    <a:pt x="48" y="8"/>
                    <a:pt x="44" y="0"/>
                    <a:pt x="28" y="0"/>
                  </a:cubicBezTo>
                  <a:cubicBezTo>
                    <a:pt x="13" y="0"/>
                    <a:pt x="0" y="4"/>
                    <a:pt x="0" y="20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44" y="104"/>
                    <a:pt x="44" y="104"/>
                    <a:pt x="44" y="104"/>
                  </a:cubicBezTo>
                </a:path>
              </a:pathLst>
            </a:custGeom>
            <a:noFill/>
            <a:ln w="15875" cap="rnd">
              <a:solidFill>
                <a:srgbClr val="C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8" name="Line 104"/>
            <p:cNvSpPr>
              <a:spLocks noChangeShapeType="1"/>
            </p:cNvSpPr>
            <p:nvPr/>
          </p:nvSpPr>
          <p:spPr bwMode="auto">
            <a:xfrm>
              <a:off x="5744328" y="595739"/>
              <a:ext cx="158750" cy="0"/>
            </a:xfrm>
            <a:prstGeom prst="line">
              <a:avLst/>
            </a:prstGeom>
            <a:noFill/>
            <a:ln w="15875" cap="rnd">
              <a:solidFill>
                <a:srgbClr val="C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9" name="Line 105"/>
            <p:cNvSpPr>
              <a:spLocks noChangeShapeType="1"/>
            </p:cNvSpPr>
            <p:nvPr/>
          </p:nvSpPr>
          <p:spPr bwMode="auto">
            <a:xfrm>
              <a:off x="5744328" y="768777"/>
              <a:ext cx="65088" cy="0"/>
            </a:xfrm>
            <a:prstGeom prst="line">
              <a:avLst/>
            </a:prstGeom>
            <a:noFill/>
            <a:ln w="15875" cap="rnd">
              <a:solidFill>
                <a:srgbClr val="C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8041844" y="2578688"/>
            <a:ext cx="313809" cy="370045"/>
            <a:chOff x="8911390" y="216327"/>
            <a:chExt cx="717550" cy="846137"/>
          </a:xfrm>
        </p:grpSpPr>
        <p:sp>
          <p:nvSpPr>
            <p:cNvPr id="31" name="Freeform 110"/>
            <p:cNvSpPr>
              <a:spLocks/>
            </p:cNvSpPr>
            <p:nvPr/>
          </p:nvSpPr>
          <p:spPr bwMode="auto">
            <a:xfrm>
              <a:off x="9163803" y="483027"/>
              <a:ext cx="227013" cy="306387"/>
            </a:xfrm>
            <a:custGeom>
              <a:avLst/>
              <a:gdLst>
                <a:gd name="T0" fmla="*/ 68 w 68"/>
                <a:gd name="T1" fmla="*/ 76 h 92"/>
                <a:gd name="T2" fmla="*/ 36 w 68"/>
                <a:gd name="T3" fmla="*/ 92 h 92"/>
                <a:gd name="T4" fmla="*/ 0 w 68"/>
                <a:gd name="T5" fmla="*/ 44 h 92"/>
                <a:gd name="T6" fmla="*/ 36 w 68"/>
                <a:gd name="T7" fmla="*/ 0 h 92"/>
                <a:gd name="T8" fmla="*/ 68 w 68"/>
                <a:gd name="T9" fmla="*/ 1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92">
                  <a:moveTo>
                    <a:pt x="68" y="76"/>
                  </a:moveTo>
                  <a:cubicBezTo>
                    <a:pt x="68" y="76"/>
                    <a:pt x="65" y="92"/>
                    <a:pt x="36" y="92"/>
                  </a:cubicBezTo>
                  <a:cubicBezTo>
                    <a:pt x="8" y="92"/>
                    <a:pt x="0" y="69"/>
                    <a:pt x="0" y="44"/>
                  </a:cubicBezTo>
                  <a:cubicBezTo>
                    <a:pt x="0" y="19"/>
                    <a:pt x="8" y="0"/>
                    <a:pt x="36" y="0"/>
                  </a:cubicBezTo>
                  <a:cubicBezTo>
                    <a:pt x="65" y="0"/>
                    <a:pt x="68" y="12"/>
                    <a:pt x="68" y="12"/>
                  </a:cubicBezTo>
                </a:path>
              </a:pathLst>
            </a:custGeom>
            <a:noFill/>
            <a:ln w="15875" cap="rnd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2" name="Line 111"/>
            <p:cNvSpPr>
              <a:spLocks noChangeShapeType="1"/>
            </p:cNvSpPr>
            <p:nvPr/>
          </p:nvSpPr>
          <p:spPr bwMode="auto">
            <a:xfrm>
              <a:off x="9109828" y="616377"/>
              <a:ext cx="200025" cy="0"/>
            </a:xfrm>
            <a:prstGeom prst="line">
              <a:avLst/>
            </a:prstGeom>
            <a:noFill/>
            <a:ln w="15875" cap="rnd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3" name="Line 112"/>
            <p:cNvSpPr>
              <a:spLocks noChangeShapeType="1"/>
            </p:cNvSpPr>
            <p:nvPr/>
          </p:nvSpPr>
          <p:spPr bwMode="auto">
            <a:xfrm>
              <a:off x="9109828" y="668764"/>
              <a:ext cx="200025" cy="0"/>
            </a:xfrm>
            <a:prstGeom prst="line">
              <a:avLst/>
            </a:prstGeom>
            <a:noFill/>
            <a:ln w="15875" cap="rnd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4" name="Freeform 113"/>
            <p:cNvSpPr>
              <a:spLocks/>
            </p:cNvSpPr>
            <p:nvPr/>
          </p:nvSpPr>
          <p:spPr bwMode="auto">
            <a:xfrm>
              <a:off x="8911390" y="216327"/>
              <a:ext cx="717550" cy="846137"/>
            </a:xfrm>
            <a:custGeom>
              <a:avLst/>
              <a:gdLst>
                <a:gd name="T0" fmla="*/ 0 w 216"/>
                <a:gd name="T1" fmla="*/ 230 h 254"/>
                <a:gd name="T2" fmla="*/ 0 w 216"/>
                <a:gd name="T3" fmla="*/ 9 h 254"/>
                <a:gd name="T4" fmla="*/ 9 w 216"/>
                <a:gd name="T5" fmla="*/ 0 h 254"/>
                <a:gd name="T6" fmla="*/ 207 w 216"/>
                <a:gd name="T7" fmla="*/ 0 h 254"/>
                <a:gd name="T8" fmla="*/ 216 w 216"/>
                <a:gd name="T9" fmla="*/ 9 h 254"/>
                <a:gd name="T10" fmla="*/ 216 w 216"/>
                <a:gd name="T11" fmla="*/ 228 h 254"/>
                <a:gd name="T12" fmla="*/ 216 w 216"/>
                <a:gd name="T13" fmla="*/ 251 h 254"/>
                <a:gd name="T14" fmla="*/ 211 w 216"/>
                <a:gd name="T15" fmla="*/ 252 h 254"/>
                <a:gd name="T16" fmla="*/ 182 w 216"/>
                <a:gd name="T17" fmla="*/ 219 h 254"/>
                <a:gd name="T18" fmla="*/ 141 w 216"/>
                <a:gd name="T19" fmla="*/ 252 h 254"/>
                <a:gd name="T20" fmla="*/ 108 w 216"/>
                <a:gd name="T21" fmla="*/ 218 h 254"/>
                <a:gd name="T22" fmla="*/ 72 w 216"/>
                <a:gd name="T23" fmla="*/ 252 h 254"/>
                <a:gd name="T24" fmla="*/ 39 w 216"/>
                <a:gd name="T25" fmla="*/ 218 h 254"/>
                <a:gd name="T26" fmla="*/ 1 w 216"/>
                <a:gd name="T27" fmla="*/ 253 h 254"/>
                <a:gd name="T28" fmla="*/ 0 w 216"/>
                <a:gd name="T29" fmla="*/ 252 h 254"/>
                <a:gd name="T30" fmla="*/ 0 w 216"/>
                <a:gd name="T31" fmla="*/ 23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" h="254">
                  <a:moveTo>
                    <a:pt x="0" y="230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12" y="0"/>
                    <a:pt x="216" y="4"/>
                    <a:pt x="216" y="9"/>
                  </a:cubicBezTo>
                  <a:cubicBezTo>
                    <a:pt x="216" y="228"/>
                    <a:pt x="216" y="228"/>
                    <a:pt x="216" y="228"/>
                  </a:cubicBezTo>
                  <a:cubicBezTo>
                    <a:pt x="216" y="251"/>
                    <a:pt x="216" y="251"/>
                    <a:pt x="216" y="251"/>
                  </a:cubicBezTo>
                  <a:cubicBezTo>
                    <a:pt x="216" y="253"/>
                    <a:pt x="213" y="254"/>
                    <a:pt x="211" y="252"/>
                  </a:cubicBezTo>
                  <a:cubicBezTo>
                    <a:pt x="203" y="241"/>
                    <a:pt x="186" y="219"/>
                    <a:pt x="182" y="219"/>
                  </a:cubicBezTo>
                  <a:cubicBezTo>
                    <a:pt x="169" y="218"/>
                    <a:pt x="154" y="253"/>
                    <a:pt x="141" y="252"/>
                  </a:cubicBezTo>
                  <a:cubicBezTo>
                    <a:pt x="129" y="251"/>
                    <a:pt x="119" y="218"/>
                    <a:pt x="108" y="218"/>
                  </a:cubicBezTo>
                  <a:cubicBezTo>
                    <a:pt x="95" y="218"/>
                    <a:pt x="84" y="252"/>
                    <a:pt x="72" y="252"/>
                  </a:cubicBezTo>
                  <a:cubicBezTo>
                    <a:pt x="60" y="252"/>
                    <a:pt x="50" y="218"/>
                    <a:pt x="39" y="218"/>
                  </a:cubicBezTo>
                  <a:cubicBezTo>
                    <a:pt x="33" y="218"/>
                    <a:pt x="7" y="246"/>
                    <a:pt x="1" y="253"/>
                  </a:cubicBezTo>
                  <a:cubicBezTo>
                    <a:pt x="1" y="253"/>
                    <a:pt x="0" y="253"/>
                    <a:pt x="0" y="252"/>
                  </a:cubicBezTo>
                  <a:lnTo>
                    <a:pt x="0" y="230"/>
                  </a:lnTo>
                  <a:close/>
                </a:path>
              </a:pathLst>
            </a:custGeom>
            <a:noFill/>
            <a:ln w="15875" cap="flat">
              <a:solidFill>
                <a:srgbClr val="231F2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232889" y="2578688"/>
            <a:ext cx="314504" cy="370045"/>
            <a:chOff x="10594140" y="219502"/>
            <a:chExt cx="719138" cy="846137"/>
          </a:xfrm>
        </p:grpSpPr>
        <p:sp>
          <p:nvSpPr>
            <p:cNvPr id="37" name="Freeform 107"/>
            <p:cNvSpPr>
              <a:spLocks/>
            </p:cNvSpPr>
            <p:nvPr/>
          </p:nvSpPr>
          <p:spPr bwMode="auto">
            <a:xfrm>
              <a:off x="10867190" y="483027"/>
              <a:ext cx="179388" cy="266700"/>
            </a:xfrm>
            <a:custGeom>
              <a:avLst/>
              <a:gdLst>
                <a:gd name="T0" fmla="*/ 48 w 54"/>
                <a:gd name="T1" fmla="*/ 16 h 80"/>
                <a:gd name="T2" fmla="*/ 24 w 54"/>
                <a:gd name="T3" fmla="*/ 0 h 80"/>
                <a:gd name="T4" fmla="*/ 0 w 54"/>
                <a:gd name="T5" fmla="*/ 20 h 80"/>
                <a:gd name="T6" fmla="*/ 24 w 54"/>
                <a:gd name="T7" fmla="*/ 36 h 80"/>
                <a:gd name="T8" fmla="*/ 52 w 54"/>
                <a:gd name="T9" fmla="*/ 56 h 80"/>
                <a:gd name="T10" fmla="*/ 24 w 54"/>
                <a:gd name="T11" fmla="*/ 80 h 80"/>
                <a:gd name="T12" fmla="*/ 0 w 54"/>
                <a:gd name="T13" fmla="*/ 64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" h="80">
                  <a:moveTo>
                    <a:pt x="48" y="16"/>
                  </a:moveTo>
                  <a:cubicBezTo>
                    <a:pt x="48" y="16"/>
                    <a:pt x="49" y="0"/>
                    <a:pt x="24" y="0"/>
                  </a:cubicBezTo>
                  <a:cubicBezTo>
                    <a:pt x="0" y="0"/>
                    <a:pt x="0" y="12"/>
                    <a:pt x="0" y="20"/>
                  </a:cubicBezTo>
                  <a:cubicBezTo>
                    <a:pt x="0" y="28"/>
                    <a:pt x="2" y="36"/>
                    <a:pt x="24" y="36"/>
                  </a:cubicBezTo>
                  <a:cubicBezTo>
                    <a:pt x="49" y="36"/>
                    <a:pt x="52" y="54"/>
                    <a:pt x="52" y="56"/>
                  </a:cubicBezTo>
                  <a:cubicBezTo>
                    <a:pt x="52" y="62"/>
                    <a:pt x="54" y="80"/>
                    <a:pt x="24" y="80"/>
                  </a:cubicBezTo>
                  <a:cubicBezTo>
                    <a:pt x="0" y="80"/>
                    <a:pt x="0" y="67"/>
                    <a:pt x="0" y="64"/>
                  </a:cubicBezTo>
                </a:path>
              </a:pathLst>
            </a:custGeom>
            <a:noFill/>
            <a:ln w="15875" cap="rnd">
              <a:solidFill>
                <a:srgbClr val="C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8" name="Line 108"/>
            <p:cNvSpPr>
              <a:spLocks noChangeShapeType="1"/>
            </p:cNvSpPr>
            <p:nvPr/>
          </p:nvSpPr>
          <p:spPr bwMode="auto">
            <a:xfrm>
              <a:off x="10973553" y="443339"/>
              <a:ext cx="0" cy="358775"/>
            </a:xfrm>
            <a:prstGeom prst="line">
              <a:avLst/>
            </a:prstGeom>
            <a:noFill/>
            <a:ln w="15875" cap="rnd">
              <a:solidFill>
                <a:srgbClr val="C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39" name="Line 109"/>
            <p:cNvSpPr>
              <a:spLocks noChangeShapeType="1"/>
            </p:cNvSpPr>
            <p:nvPr/>
          </p:nvSpPr>
          <p:spPr bwMode="auto">
            <a:xfrm>
              <a:off x="10921165" y="443339"/>
              <a:ext cx="0" cy="358775"/>
            </a:xfrm>
            <a:prstGeom prst="line">
              <a:avLst/>
            </a:prstGeom>
            <a:noFill/>
            <a:ln w="15875" cap="rnd">
              <a:solidFill>
                <a:srgbClr val="C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0" name="Freeform 114"/>
            <p:cNvSpPr>
              <a:spLocks/>
            </p:cNvSpPr>
            <p:nvPr/>
          </p:nvSpPr>
          <p:spPr bwMode="auto">
            <a:xfrm>
              <a:off x="10594140" y="219502"/>
              <a:ext cx="719138" cy="846137"/>
            </a:xfrm>
            <a:custGeom>
              <a:avLst/>
              <a:gdLst>
                <a:gd name="T0" fmla="*/ 0 w 216"/>
                <a:gd name="T1" fmla="*/ 230 h 254"/>
                <a:gd name="T2" fmla="*/ 0 w 216"/>
                <a:gd name="T3" fmla="*/ 9 h 254"/>
                <a:gd name="T4" fmla="*/ 9 w 216"/>
                <a:gd name="T5" fmla="*/ 0 h 254"/>
                <a:gd name="T6" fmla="*/ 207 w 216"/>
                <a:gd name="T7" fmla="*/ 0 h 254"/>
                <a:gd name="T8" fmla="*/ 216 w 216"/>
                <a:gd name="T9" fmla="*/ 9 h 254"/>
                <a:gd name="T10" fmla="*/ 216 w 216"/>
                <a:gd name="T11" fmla="*/ 228 h 254"/>
                <a:gd name="T12" fmla="*/ 216 w 216"/>
                <a:gd name="T13" fmla="*/ 251 h 254"/>
                <a:gd name="T14" fmla="*/ 212 w 216"/>
                <a:gd name="T15" fmla="*/ 252 h 254"/>
                <a:gd name="T16" fmla="*/ 182 w 216"/>
                <a:gd name="T17" fmla="*/ 219 h 254"/>
                <a:gd name="T18" fmla="*/ 142 w 216"/>
                <a:gd name="T19" fmla="*/ 252 h 254"/>
                <a:gd name="T20" fmla="*/ 108 w 216"/>
                <a:gd name="T21" fmla="*/ 218 h 254"/>
                <a:gd name="T22" fmla="*/ 72 w 216"/>
                <a:gd name="T23" fmla="*/ 252 h 254"/>
                <a:gd name="T24" fmla="*/ 39 w 216"/>
                <a:gd name="T25" fmla="*/ 218 h 254"/>
                <a:gd name="T26" fmla="*/ 2 w 216"/>
                <a:gd name="T27" fmla="*/ 253 h 254"/>
                <a:gd name="T28" fmla="*/ 0 w 216"/>
                <a:gd name="T29" fmla="*/ 252 h 254"/>
                <a:gd name="T30" fmla="*/ 0 w 216"/>
                <a:gd name="T31" fmla="*/ 23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" h="254">
                  <a:moveTo>
                    <a:pt x="0" y="230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12" y="0"/>
                    <a:pt x="216" y="4"/>
                    <a:pt x="216" y="9"/>
                  </a:cubicBezTo>
                  <a:cubicBezTo>
                    <a:pt x="216" y="228"/>
                    <a:pt x="216" y="228"/>
                    <a:pt x="216" y="228"/>
                  </a:cubicBezTo>
                  <a:cubicBezTo>
                    <a:pt x="216" y="251"/>
                    <a:pt x="216" y="251"/>
                    <a:pt x="216" y="251"/>
                  </a:cubicBezTo>
                  <a:cubicBezTo>
                    <a:pt x="216" y="253"/>
                    <a:pt x="213" y="254"/>
                    <a:pt x="212" y="252"/>
                  </a:cubicBezTo>
                  <a:cubicBezTo>
                    <a:pt x="203" y="241"/>
                    <a:pt x="186" y="220"/>
                    <a:pt x="182" y="219"/>
                  </a:cubicBezTo>
                  <a:cubicBezTo>
                    <a:pt x="169" y="218"/>
                    <a:pt x="155" y="253"/>
                    <a:pt x="142" y="252"/>
                  </a:cubicBezTo>
                  <a:cubicBezTo>
                    <a:pt x="130" y="251"/>
                    <a:pt x="120" y="219"/>
                    <a:pt x="108" y="218"/>
                  </a:cubicBezTo>
                  <a:cubicBezTo>
                    <a:pt x="96" y="218"/>
                    <a:pt x="85" y="253"/>
                    <a:pt x="72" y="252"/>
                  </a:cubicBezTo>
                  <a:cubicBezTo>
                    <a:pt x="60" y="252"/>
                    <a:pt x="51" y="219"/>
                    <a:pt x="39" y="218"/>
                  </a:cubicBezTo>
                  <a:cubicBezTo>
                    <a:pt x="34" y="218"/>
                    <a:pt x="8" y="246"/>
                    <a:pt x="2" y="253"/>
                  </a:cubicBezTo>
                  <a:cubicBezTo>
                    <a:pt x="1" y="253"/>
                    <a:pt x="0" y="253"/>
                    <a:pt x="0" y="252"/>
                  </a:cubicBezTo>
                  <a:lnTo>
                    <a:pt x="0" y="230"/>
                  </a:lnTo>
                  <a:close/>
                </a:path>
              </a:pathLst>
            </a:custGeom>
            <a:noFill/>
            <a:ln w="15875" cap="flat">
              <a:solidFill>
                <a:srgbClr val="C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4205497" y="4066354"/>
            <a:ext cx="314504" cy="370045"/>
            <a:chOff x="7233403" y="222677"/>
            <a:chExt cx="719138" cy="846137"/>
          </a:xfrm>
        </p:grpSpPr>
        <p:sp>
          <p:nvSpPr>
            <p:cNvPr id="42" name="Freeform 106"/>
            <p:cNvSpPr>
              <a:spLocks/>
            </p:cNvSpPr>
            <p:nvPr/>
          </p:nvSpPr>
          <p:spPr bwMode="auto">
            <a:xfrm>
              <a:off x="7233403" y="222677"/>
              <a:ext cx="719138" cy="846137"/>
            </a:xfrm>
            <a:custGeom>
              <a:avLst/>
              <a:gdLst>
                <a:gd name="T0" fmla="*/ 0 w 216"/>
                <a:gd name="T1" fmla="*/ 230 h 254"/>
                <a:gd name="T2" fmla="*/ 0 w 216"/>
                <a:gd name="T3" fmla="*/ 9 h 254"/>
                <a:gd name="T4" fmla="*/ 9 w 216"/>
                <a:gd name="T5" fmla="*/ 0 h 254"/>
                <a:gd name="T6" fmla="*/ 207 w 216"/>
                <a:gd name="T7" fmla="*/ 0 h 254"/>
                <a:gd name="T8" fmla="*/ 216 w 216"/>
                <a:gd name="T9" fmla="*/ 9 h 254"/>
                <a:gd name="T10" fmla="*/ 216 w 216"/>
                <a:gd name="T11" fmla="*/ 228 h 254"/>
                <a:gd name="T12" fmla="*/ 216 w 216"/>
                <a:gd name="T13" fmla="*/ 250 h 254"/>
                <a:gd name="T14" fmla="*/ 211 w 216"/>
                <a:gd name="T15" fmla="*/ 252 h 254"/>
                <a:gd name="T16" fmla="*/ 182 w 216"/>
                <a:gd name="T17" fmla="*/ 219 h 254"/>
                <a:gd name="T18" fmla="*/ 141 w 216"/>
                <a:gd name="T19" fmla="*/ 252 h 254"/>
                <a:gd name="T20" fmla="*/ 108 w 216"/>
                <a:gd name="T21" fmla="*/ 218 h 254"/>
                <a:gd name="T22" fmla="*/ 72 w 216"/>
                <a:gd name="T23" fmla="*/ 252 h 254"/>
                <a:gd name="T24" fmla="*/ 39 w 216"/>
                <a:gd name="T25" fmla="*/ 218 h 254"/>
                <a:gd name="T26" fmla="*/ 1 w 216"/>
                <a:gd name="T27" fmla="*/ 252 h 254"/>
                <a:gd name="T28" fmla="*/ 0 w 216"/>
                <a:gd name="T29" fmla="*/ 252 h 254"/>
                <a:gd name="T30" fmla="*/ 0 w 216"/>
                <a:gd name="T31" fmla="*/ 230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16" h="254">
                  <a:moveTo>
                    <a:pt x="0" y="230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9" y="0"/>
                  </a:cubicBezTo>
                  <a:cubicBezTo>
                    <a:pt x="207" y="0"/>
                    <a:pt x="207" y="0"/>
                    <a:pt x="207" y="0"/>
                  </a:cubicBezTo>
                  <a:cubicBezTo>
                    <a:pt x="212" y="0"/>
                    <a:pt x="216" y="4"/>
                    <a:pt x="216" y="9"/>
                  </a:cubicBezTo>
                  <a:cubicBezTo>
                    <a:pt x="216" y="228"/>
                    <a:pt x="216" y="228"/>
                    <a:pt x="216" y="228"/>
                  </a:cubicBezTo>
                  <a:cubicBezTo>
                    <a:pt x="216" y="250"/>
                    <a:pt x="216" y="250"/>
                    <a:pt x="216" y="250"/>
                  </a:cubicBezTo>
                  <a:cubicBezTo>
                    <a:pt x="216" y="253"/>
                    <a:pt x="213" y="254"/>
                    <a:pt x="211" y="252"/>
                  </a:cubicBezTo>
                  <a:cubicBezTo>
                    <a:pt x="203" y="241"/>
                    <a:pt x="186" y="219"/>
                    <a:pt x="182" y="219"/>
                  </a:cubicBezTo>
                  <a:cubicBezTo>
                    <a:pt x="169" y="218"/>
                    <a:pt x="154" y="252"/>
                    <a:pt x="141" y="252"/>
                  </a:cubicBezTo>
                  <a:cubicBezTo>
                    <a:pt x="129" y="251"/>
                    <a:pt x="120" y="218"/>
                    <a:pt x="108" y="218"/>
                  </a:cubicBezTo>
                  <a:cubicBezTo>
                    <a:pt x="96" y="218"/>
                    <a:pt x="84" y="252"/>
                    <a:pt x="72" y="252"/>
                  </a:cubicBezTo>
                  <a:cubicBezTo>
                    <a:pt x="60" y="252"/>
                    <a:pt x="51" y="218"/>
                    <a:pt x="39" y="218"/>
                  </a:cubicBezTo>
                  <a:cubicBezTo>
                    <a:pt x="33" y="218"/>
                    <a:pt x="8" y="246"/>
                    <a:pt x="1" y="252"/>
                  </a:cubicBezTo>
                  <a:cubicBezTo>
                    <a:pt x="1" y="253"/>
                    <a:pt x="0" y="253"/>
                    <a:pt x="0" y="252"/>
                  </a:cubicBezTo>
                  <a:lnTo>
                    <a:pt x="0" y="230"/>
                  </a:lnTo>
                  <a:close/>
                </a:path>
              </a:pathLst>
            </a:custGeom>
            <a:noFill/>
            <a:ln w="15875" cap="flat">
              <a:solidFill>
                <a:srgbClr val="231F2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3" name="Freeform 115"/>
            <p:cNvSpPr>
              <a:spLocks/>
            </p:cNvSpPr>
            <p:nvPr/>
          </p:nvSpPr>
          <p:spPr bwMode="auto">
            <a:xfrm>
              <a:off x="7460415" y="495727"/>
              <a:ext cx="133350" cy="346075"/>
            </a:xfrm>
            <a:custGeom>
              <a:avLst/>
              <a:gdLst>
                <a:gd name="T0" fmla="*/ 0 w 84"/>
                <a:gd name="T1" fmla="*/ 0 h 218"/>
                <a:gd name="T2" fmla="*/ 84 w 84"/>
                <a:gd name="T3" fmla="*/ 118 h 218"/>
                <a:gd name="T4" fmla="*/ 84 w 84"/>
                <a:gd name="T5" fmla="*/ 21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218">
                  <a:moveTo>
                    <a:pt x="0" y="0"/>
                  </a:moveTo>
                  <a:lnTo>
                    <a:pt x="84" y="118"/>
                  </a:lnTo>
                  <a:lnTo>
                    <a:pt x="84" y="218"/>
                  </a:lnTo>
                </a:path>
              </a:pathLst>
            </a:custGeom>
            <a:noFill/>
            <a:ln w="15875" cap="rnd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4" name="Line 116"/>
            <p:cNvSpPr>
              <a:spLocks noChangeShapeType="1"/>
            </p:cNvSpPr>
            <p:nvPr/>
          </p:nvSpPr>
          <p:spPr bwMode="auto">
            <a:xfrm flipH="1">
              <a:off x="7593765" y="495727"/>
              <a:ext cx="133350" cy="187325"/>
            </a:xfrm>
            <a:prstGeom prst="line">
              <a:avLst/>
            </a:prstGeom>
            <a:noFill/>
            <a:ln w="15875" cap="rnd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5" name="Line 117"/>
            <p:cNvSpPr>
              <a:spLocks noChangeShapeType="1"/>
            </p:cNvSpPr>
            <p:nvPr/>
          </p:nvSpPr>
          <p:spPr bwMode="auto">
            <a:xfrm>
              <a:off x="7473115" y="708452"/>
              <a:ext cx="239713" cy="0"/>
            </a:xfrm>
            <a:prstGeom prst="line">
              <a:avLst/>
            </a:prstGeom>
            <a:noFill/>
            <a:ln w="15875" cap="rnd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6" name="Line 118"/>
            <p:cNvSpPr>
              <a:spLocks noChangeShapeType="1"/>
            </p:cNvSpPr>
            <p:nvPr/>
          </p:nvSpPr>
          <p:spPr bwMode="auto">
            <a:xfrm>
              <a:off x="7620753" y="643364"/>
              <a:ext cx="92075" cy="0"/>
            </a:xfrm>
            <a:prstGeom prst="line">
              <a:avLst/>
            </a:prstGeom>
            <a:noFill/>
            <a:ln w="15875" cap="rnd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47" name="Line 119"/>
            <p:cNvSpPr>
              <a:spLocks noChangeShapeType="1"/>
            </p:cNvSpPr>
            <p:nvPr/>
          </p:nvSpPr>
          <p:spPr bwMode="auto">
            <a:xfrm>
              <a:off x="7473115" y="643364"/>
              <a:ext cx="93663" cy="0"/>
            </a:xfrm>
            <a:prstGeom prst="line">
              <a:avLst/>
            </a:prstGeom>
            <a:noFill/>
            <a:ln w="15875" cap="rnd">
              <a:solidFill>
                <a:srgbClr val="00000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35496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prism isInverted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8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7" presetClass="entr" presetSubtype="1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nodeType="withEffect">
                                  <p:stCondLst>
                                    <p:cond delay="27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2" presetClass="entr" presetSubtype="8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FEB13934-33AA-4516-A331-ADEE9B98FABA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b="1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</a:rPr>
                <a:t>04</a:t>
              </a:r>
              <a:r>
                <a:rPr lang="zh-CN" altLang="en-US" sz="3600" b="1" dirty="0">
                  <a:solidFill>
                    <a:schemeClr val="bg1"/>
                  </a:solidFill>
                  <a:latin typeface="+mn-lt"/>
                  <a:ea typeface="+mn-ea"/>
                </a:rPr>
                <a:t>未来规划</a:t>
              </a: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A6CD3A67-3E64-4DD2-923F-0F1A28C3A0FB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943" y="6084443"/>
            <a:ext cx="3136057" cy="77355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4E5E1525-7A8F-4186-8990-DE4745A7944D}"/>
              </a:ext>
            </a:extLst>
          </p:cNvPr>
          <p:cNvGrpSpPr/>
          <p:nvPr/>
        </p:nvGrpSpPr>
        <p:grpSpPr>
          <a:xfrm>
            <a:off x="733513" y="2085084"/>
            <a:ext cx="2401793" cy="2919740"/>
            <a:chOff x="733513" y="2085084"/>
            <a:chExt cx="2401793" cy="2919740"/>
          </a:xfrm>
        </p:grpSpPr>
        <p:sp>
          <p:nvSpPr>
            <p:cNvPr id="7" name="Rectangle 5"/>
            <p:cNvSpPr>
              <a:spLocks noChangeArrowheads="1"/>
            </p:cNvSpPr>
            <p:nvPr/>
          </p:nvSpPr>
          <p:spPr bwMode="auto">
            <a:xfrm>
              <a:off x="733513" y="2085084"/>
              <a:ext cx="2401792" cy="2919740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733513" y="4462448"/>
              <a:ext cx="2401792" cy="540403"/>
            </a:xfrm>
            <a:prstGeom prst="rect">
              <a:avLst/>
            </a:prstGeom>
            <a:solidFill>
              <a:srgbClr val="C00000"/>
            </a:solidFill>
            <a:ln w="1905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6" name="TextBox 76"/>
            <p:cNvSpPr txBox="1"/>
            <p:nvPr/>
          </p:nvSpPr>
          <p:spPr>
            <a:xfrm>
              <a:off x="1385139" y="4550241"/>
              <a:ext cx="1098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0F2F5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rPr>
                <a:t>添加标题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33514" y="2570096"/>
              <a:ext cx="240179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25" name="Group 21"/>
            <p:cNvGrpSpPr/>
            <p:nvPr/>
          </p:nvGrpSpPr>
          <p:grpSpPr>
            <a:xfrm>
              <a:off x="1638650" y="3661540"/>
              <a:ext cx="591519" cy="519450"/>
              <a:chOff x="7399338" y="4675188"/>
              <a:chExt cx="581024" cy="490537"/>
            </a:xfrm>
            <a:solidFill>
              <a:srgbClr val="C00000"/>
            </a:solidFill>
            <a:effectLst/>
          </p:grpSpPr>
          <p:sp>
            <p:nvSpPr>
              <p:cNvPr id="26" name="Freeform 22"/>
              <p:cNvSpPr/>
              <p:nvPr/>
            </p:nvSpPr>
            <p:spPr bwMode="auto">
              <a:xfrm>
                <a:off x="7556500" y="4922838"/>
                <a:ext cx="231775" cy="198437"/>
              </a:xfrm>
              <a:custGeom>
                <a:avLst/>
                <a:gdLst>
                  <a:gd name="T0" fmla="*/ 59 w 62"/>
                  <a:gd name="T1" fmla="*/ 41 h 53"/>
                  <a:gd name="T2" fmla="*/ 61 w 62"/>
                  <a:gd name="T3" fmla="*/ 14 h 53"/>
                  <a:gd name="T4" fmla="*/ 45 w 62"/>
                  <a:gd name="T5" fmla="*/ 0 h 53"/>
                  <a:gd name="T6" fmla="*/ 37 w 62"/>
                  <a:gd name="T7" fmla="*/ 0 h 53"/>
                  <a:gd name="T8" fmla="*/ 35 w 62"/>
                  <a:gd name="T9" fmla="*/ 6 h 53"/>
                  <a:gd name="T10" fmla="*/ 37 w 62"/>
                  <a:gd name="T11" fmla="*/ 30 h 53"/>
                  <a:gd name="T12" fmla="*/ 31 w 62"/>
                  <a:gd name="T13" fmla="*/ 38 h 53"/>
                  <a:gd name="T14" fmla="*/ 25 w 62"/>
                  <a:gd name="T15" fmla="*/ 30 h 53"/>
                  <a:gd name="T16" fmla="*/ 29 w 62"/>
                  <a:gd name="T17" fmla="*/ 6 h 53"/>
                  <a:gd name="T18" fmla="*/ 26 w 62"/>
                  <a:gd name="T19" fmla="*/ 0 h 53"/>
                  <a:gd name="T20" fmla="*/ 17 w 62"/>
                  <a:gd name="T21" fmla="*/ 0 h 53"/>
                  <a:gd name="T22" fmla="*/ 17 w 62"/>
                  <a:gd name="T23" fmla="*/ 0 h 53"/>
                  <a:gd name="T24" fmla="*/ 1 w 62"/>
                  <a:gd name="T25" fmla="*/ 14 h 53"/>
                  <a:gd name="T26" fmla="*/ 3 w 62"/>
                  <a:gd name="T27" fmla="*/ 41 h 53"/>
                  <a:gd name="T28" fmla="*/ 31 w 62"/>
                  <a:gd name="T29" fmla="*/ 53 h 53"/>
                  <a:gd name="T30" fmla="*/ 59 w 62"/>
                  <a:gd name="T31" fmla="*/ 4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2" h="53">
                    <a:moveTo>
                      <a:pt x="59" y="41"/>
                    </a:moveTo>
                    <a:cubicBezTo>
                      <a:pt x="61" y="14"/>
                      <a:pt x="61" y="14"/>
                      <a:pt x="61" y="14"/>
                    </a:cubicBezTo>
                    <a:cubicBezTo>
                      <a:pt x="62" y="7"/>
                      <a:pt x="54" y="0"/>
                      <a:pt x="45" y="0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7" y="1"/>
                      <a:pt x="37" y="5"/>
                      <a:pt x="35" y="6"/>
                    </a:cubicBezTo>
                    <a:cubicBezTo>
                      <a:pt x="35" y="6"/>
                      <a:pt x="38" y="24"/>
                      <a:pt x="37" y="30"/>
                    </a:cubicBezTo>
                    <a:cubicBezTo>
                      <a:pt x="36" y="32"/>
                      <a:pt x="34" y="39"/>
                      <a:pt x="31" y="38"/>
                    </a:cubicBezTo>
                    <a:cubicBezTo>
                      <a:pt x="28" y="38"/>
                      <a:pt x="26" y="32"/>
                      <a:pt x="25" y="30"/>
                    </a:cubicBezTo>
                    <a:cubicBezTo>
                      <a:pt x="24" y="24"/>
                      <a:pt x="29" y="6"/>
                      <a:pt x="29" y="6"/>
                    </a:cubicBezTo>
                    <a:cubicBezTo>
                      <a:pt x="28" y="6"/>
                      <a:pt x="27" y="5"/>
                      <a:pt x="26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8" y="0"/>
                      <a:pt x="0" y="7"/>
                      <a:pt x="1" y="14"/>
                    </a:cubicBezTo>
                    <a:cubicBezTo>
                      <a:pt x="3" y="41"/>
                      <a:pt x="3" y="41"/>
                      <a:pt x="3" y="41"/>
                    </a:cubicBezTo>
                    <a:cubicBezTo>
                      <a:pt x="10" y="48"/>
                      <a:pt x="21" y="53"/>
                      <a:pt x="31" y="53"/>
                    </a:cubicBezTo>
                    <a:cubicBezTo>
                      <a:pt x="42" y="53"/>
                      <a:pt x="53" y="47"/>
                      <a:pt x="59" y="4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7" name="Oval 23"/>
              <p:cNvSpPr>
                <a:spLocks noChangeArrowheads="1"/>
              </p:cNvSpPr>
              <p:nvPr/>
            </p:nvSpPr>
            <p:spPr bwMode="auto">
              <a:xfrm>
                <a:off x="7612063" y="4783138"/>
                <a:ext cx="120650" cy="120650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8" name="Freeform 24"/>
              <p:cNvSpPr/>
              <p:nvPr/>
            </p:nvSpPr>
            <p:spPr bwMode="auto">
              <a:xfrm>
                <a:off x="7399338" y="4675188"/>
                <a:ext cx="581024" cy="490537"/>
              </a:xfrm>
              <a:custGeom>
                <a:avLst/>
                <a:gdLst>
                  <a:gd name="T0" fmla="*/ 154 w 155"/>
                  <a:gd name="T1" fmla="*/ 60 h 131"/>
                  <a:gd name="T2" fmla="*/ 133 w 155"/>
                  <a:gd name="T3" fmla="*/ 39 h 131"/>
                  <a:gd name="T4" fmla="*/ 130 w 155"/>
                  <a:gd name="T5" fmla="*/ 37 h 131"/>
                  <a:gd name="T6" fmla="*/ 129 w 155"/>
                  <a:gd name="T7" fmla="*/ 36 h 131"/>
                  <a:gd name="T8" fmla="*/ 129 w 155"/>
                  <a:gd name="T9" fmla="*/ 36 h 131"/>
                  <a:gd name="T10" fmla="*/ 127 w 155"/>
                  <a:gd name="T11" fmla="*/ 37 h 131"/>
                  <a:gd name="T12" fmla="*/ 115 w 155"/>
                  <a:gd name="T13" fmla="*/ 50 h 131"/>
                  <a:gd name="T14" fmla="*/ 104 w 155"/>
                  <a:gd name="T15" fmla="*/ 60 h 131"/>
                  <a:gd name="T16" fmla="*/ 104 w 155"/>
                  <a:gd name="T17" fmla="*/ 63 h 131"/>
                  <a:gd name="T18" fmla="*/ 106 w 155"/>
                  <a:gd name="T19" fmla="*/ 64 h 131"/>
                  <a:gd name="T20" fmla="*/ 106 w 155"/>
                  <a:gd name="T21" fmla="*/ 64 h 131"/>
                  <a:gd name="T22" fmla="*/ 115 w 155"/>
                  <a:gd name="T23" fmla="*/ 64 h 131"/>
                  <a:gd name="T24" fmla="*/ 118 w 155"/>
                  <a:gd name="T25" fmla="*/ 64 h 131"/>
                  <a:gd name="T26" fmla="*/ 120 w 155"/>
                  <a:gd name="T27" fmla="*/ 65 h 131"/>
                  <a:gd name="T28" fmla="*/ 121 w 155"/>
                  <a:gd name="T29" fmla="*/ 66 h 131"/>
                  <a:gd name="T30" fmla="*/ 120 w 155"/>
                  <a:gd name="T31" fmla="*/ 70 h 131"/>
                  <a:gd name="T32" fmla="*/ 106 w 155"/>
                  <a:gd name="T33" fmla="*/ 99 h 131"/>
                  <a:gd name="T34" fmla="*/ 72 w 155"/>
                  <a:gd name="T35" fmla="*/ 114 h 131"/>
                  <a:gd name="T36" fmla="*/ 39 w 155"/>
                  <a:gd name="T37" fmla="*/ 100 h 131"/>
                  <a:gd name="T38" fmla="*/ 24 w 155"/>
                  <a:gd name="T39" fmla="*/ 66 h 131"/>
                  <a:gd name="T40" fmla="*/ 38 w 155"/>
                  <a:gd name="T41" fmla="*/ 32 h 131"/>
                  <a:gd name="T42" fmla="*/ 74 w 155"/>
                  <a:gd name="T43" fmla="*/ 17 h 131"/>
                  <a:gd name="T44" fmla="*/ 90 w 155"/>
                  <a:gd name="T45" fmla="*/ 20 h 131"/>
                  <a:gd name="T46" fmla="*/ 93 w 155"/>
                  <a:gd name="T47" fmla="*/ 20 h 131"/>
                  <a:gd name="T48" fmla="*/ 99 w 155"/>
                  <a:gd name="T49" fmla="*/ 18 h 131"/>
                  <a:gd name="T50" fmla="*/ 101 w 155"/>
                  <a:gd name="T51" fmla="*/ 14 h 131"/>
                  <a:gd name="T52" fmla="*/ 96 w 155"/>
                  <a:gd name="T53" fmla="*/ 3 h 131"/>
                  <a:gd name="T54" fmla="*/ 74 w 155"/>
                  <a:gd name="T55" fmla="*/ 0 h 131"/>
                  <a:gd name="T56" fmla="*/ 26 w 155"/>
                  <a:gd name="T57" fmla="*/ 20 h 131"/>
                  <a:gd name="T58" fmla="*/ 26 w 155"/>
                  <a:gd name="T59" fmla="*/ 112 h 131"/>
                  <a:gd name="T60" fmla="*/ 72 w 155"/>
                  <a:gd name="T61" fmla="*/ 131 h 131"/>
                  <a:gd name="T62" fmla="*/ 73 w 155"/>
                  <a:gd name="T63" fmla="*/ 131 h 131"/>
                  <a:gd name="T64" fmla="*/ 119 w 155"/>
                  <a:gd name="T65" fmla="*/ 111 h 131"/>
                  <a:gd name="T66" fmla="*/ 130 w 155"/>
                  <a:gd name="T67" fmla="*/ 97 h 131"/>
                  <a:gd name="T68" fmla="*/ 136 w 155"/>
                  <a:gd name="T69" fmla="*/ 81 h 131"/>
                  <a:gd name="T70" fmla="*/ 138 w 155"/>
                  <a:gd name="T71" fmla="*/ 69 h 131"/>
                  <a:gd name="T72" fmla="*/ 138 w 155"/>
                  <a:gd name="T73" fmla="*/ 66 h 131"/>
                  <a:gd name="T74" fmla="*/ 140 w 155"/>
                  <a:gd name="T75" fmla="*/ 64 h 131"/>
                  <a:gd name="T76" fmla="*/ 143 w 155"/>
                  <a:gd name="T77" fmla="*/ 64 h 131"/>
                  <a:gd name="T78" fmla="*/ 152 w 155"/>
                  <a:gd name="T79" fmla="*/ 64 h 131"/>
                  <a:gd name="T80" fmla="*/ 152 w 155"/>
                  <a:gd name="T81" fmla="*/ 64 h 131"/>
                  <a:gd name="T82" fmla="*/ 154 w 155"/>
                  <a:gd name="T83" fmla="*/ 62 h 131"/>
                  <a:gd name="T84" fmla="*/ 154 w 155"/>
                  <a:gd name="T85" fmla="*/ 60 h 1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55" h="131">
                    <a:moveTo>
                      <a:pt x="154" y="60"/>
                    </a:moveTo>
                    <a:cubicBezTo>
                      <a:pt x="133" y="39"/>
                      <a:pt x="133" y="39"/>
                      <a:pt x="133" y="39"/>
                    </a:cubicBezTo>
                    <a:cubicBezTo>
                      <a:pt x="130" y="37"/>
                      <a:pt x="130" y="37"/>
                      <a:pt x="130" y="37"/>
                    </a:cubicBezTo>
                    <a:cubicBezTo>
                      <a:pt x="130" y="36"/>
                      <a:pt x="130" y="36"/>
                      <a:pt x="129" y="36"/>
                    </a:cubicBezTo>
                    <a:cubicBezTo>
                      <a:pt x="129" y="36"/>
                      <a:pt x="129" y="36"/>
                      <a:pt x="129" y="36"/>
                    </a:cubicBezTo>
                    <a:cubicBezTo>
                      <a:pt x="128" y="36"/>
                      <a:pt x="128" y="36"/>
                      <a:pt x="127" y="37"/>
                    </a:cubicBezTo>
                    <a:cubicBezTo>
                      <a:pt x="115" y="50"/>
                      <a:pt x="115" y="50"/>
                      <a:pt x="115" y="50"/>
                    </a:cubicBezTo>
                    <a:cubicBezTo>
                      <a:pt x="104" y="60"/>
                      <a:pt x="104" y="60"/>
                      <a:pt x="104" y="60"/>
                    </a:cubicBezTo>
                    <a:cubicBezTo>
                      <a:pt x="104" y="61"/>
                      <a:pt x="103" y="62"/>
                      <a:pt x="104" y="63"/>
                    </a:cubicBezTo>
                    <a:cubicBezTo>
                      <a:pt x="104" y="63"/>
                      <a:pt x="105" y="64"/>
                      <a:pt x="106" y="64"/>
                    </a:cubicBezTo>
                    <a:cubicBezTo>
                      <a:pt x="106" y="64"/>
                      <a:pt x="106" y="64"/>
                      <a:pt x="106" y="64"/>
                    </a:cubicBezTo>
                    <a:cubicBezTo>
                      <a:pt x="115" y="64"/>
                      <a:pt x="115" y="64"/>
                      <a:pt x="115" y="64"/>
                    </a:cubicBezTo>
                    <a:cubicBezTo>
                      <a:pt x="118" y="64"/>
                      <a:pt x="118" y="64"/>
                      <a:pt x="118" y="64"/>
                    </a:cubicBezTo>
                    <a:cubicBezTo>
                      <a:pt x="119" y="64"/>
                      <a:pt x="120" y="64"/>
                      <a:pt x="120" y="65"/>
                    </a:cubicBezTo>
                    <a:cubicBezTo>
                      <a:pt x="120" y="65"/>
                      <a:pt x="121" y="66"/>
                      <a:pt x="121" y="66"/>
                    </a:cubicBezTo>
                    <a:cubicBezTo>
                      <a:pt x="120" y="70"/>
                      <a:pt x="120" y="70"/>
                      <a:pt x="120" y="70"/>
                    </a:cubicBezTo>
                    <a:cubicBezTo>
                      <a:pt x="119" y="81"/>
                      <a:pt x="114" y="91"/>
                      <a:pt x="106" y="99"/>
                    </a:cubicBezTo>
                    <a:cubicBezTo>
                      <a:pt x="97" y="109"/>
                      <a:pt x="85" y="114"/>
                      <a:pt x="72" y="114"/>
                    </a:cubicBezTo>
                    <a:cubicBezTo>
                      <a:pt x="59" y="114"/>
                      <a:pt x="48" y="109"/>
                      <a:pt x="39" y="100"/>
                    </a:cubicBezTo>
                    <a:cubicBezTo>
                      <a:pt x="29" y="91"/>
                      <a:pt x="24" y="79"/>
                      <a:pt x="24" y="66"/>
                    </a:cubicBezTo>
                    <a:cubicBezTo>
                      <a:pt x="24" y="53"/>
                      <a:pt x="29" y="41"/>
                      <a:pt x="38" y="32"/>
                    </a:cubicBezTo>
                    <a:cubicBezTo>
                      <a:pt x="48" y="22"/>
                      <a:pt x="61" y="17"/>
                      <a:pt x="74" y="17"/>
                    </a:cubicBezTo>
                    <a:cubicBezTo>
                      <a:pt x="80" y="17"/>
                      <a:pt x="85" y="18"/>
                      <a:pt x="90" y="20"/>
                    </a:cubicBezTo>
                    <a:cubicBezTo>
                      <a:pt x="91" y="20"/>
                      <a:pt x="92" y="20"/>
                      <a:pt x="93" y="20"/>
                    </a:cubicBezTo>
                    <a:cubicBezTo>
                      <a:pt x="95" y="20"/>
                      <a:pt x="97" y="19"/>
                      <a:pt x="99" y="18"/>
                    </a:cubicBezTo>
                    <a:cubicBezTo>
                      <a:pt x="100" y="17"/>
                      <a:pt x="100" y="16"/>
                      <a:pt x="101" y="14"/>
                    </a:cubicBezTo>
                    <a:cubicBezTo>
                      <a:pt x="103" y="10"/>
                      <a:pt x="100" y="5"/>
                      <a:pt x="96" y="3"/>
                    </a:cubicBezTo>
                    <a:cubicBezTo>
                      <a:pt x="89" y="1"/>
                      <a:pt x="82" y="0"/>
                      <a:pt x="74" y="0"/>
                    </a:cubicBezTo>
                    <a:cubicBezTo>
                      <a:pt x="56" y="0"/>
                      <a:pt x="39" y="7"/>
                      <a:pt x="26" y="20"/>
                    </a:cubicBezTo>
                    <a:cubicBezTo>
                      <a:pt x="0" y="45"/>
                      <a:pt x="1" y="87"/>
                      <a:pt x="26" y="112"/>
                    </a:cubicBezTo>
                    <a:cubicBezTo>
                      <a:pt x="39" y="125"/>
                      <a:pt x="55" y="131"/>
                      <a:pt x="72" y="131"/>
                    </a:cubicBezTo>
                    <a:cubicBezTo>
                      <a:pt x="72" y="131"/>
                      <a:pt x="72" y="131"/>
                      <a:pt x="73" y="131"/>
                    </a:cubicBezTo>
                    <a:cubicBezTo>
                      <a:pt x="90" y="131"/>
                      <a:pt x="106" y="124"/>
                      <a:pt x="119" y="111"/>
                    </a:cubicBezTo>
                    <a:cubicBezTo>
                      <a:pt x="123" y="107"/>
                      <a:pt x="127" y="102"/>
                      <a:pt x="130" y="97"/>
                    </a:cubicBezTo>
                    <a:cubicBezTo>
                      <a:pt x="133" y="92"/>
                      <a:pt x="135" y="87"/>
                      <a:pt x="136" y="81"/>
                    </a:cubicBezTo>
                    <a:cubicBezTo>
                      <a:pt x="137" y="77"/>
                      <a:pt x="138" y="73"/>
                      <a:pt x="138" y="69"/>
                    </a:cubicBezTo>
                    <a:cubicBezTo>
                      <a:pt x="138" y="66"/>
                      <a:pt x="138" y="66"/>
                      <a:pt x="138" y="66"/>
                    </a:cubicBezTo>
                    <a:cubicBezTo>
                      <a:pt x="138" y="64"/>
                      <a:pt x="139" y="64"/>
                      <a:pt x="140" y="64"/>
                    </a:cubicBezTo>
                    <a:cubicBezTo>
                      <a:pt x="143" y="64"/>
                      <a:pt x="143" y="64"/>
                      <a:pt x="143" y="64"/>
                    </a:cubicBezTo>
                    <a:cubicBezTo>
                      <a:pt x="152" y="64"/>
                      <a:pt x="152" y="64"/>
                      <a:pt x="152" y="64"/>
                    </a:cubicBezTo>
                    <a:cubicBezTo>
                      <a:pt x="152" y="64"/>
                      <a:pt x="152" y="64"/>
                      <a:pt x="152" y="64"/>
                    </a:cubicBezTo>
                    <a:cubicBezTo>
                      <a:pt x="153" y="64"/>
                      <a:pt x="154" y="63"/>
                      <a:pt x="154" y="62"/>
                    </a:cubicBezTo>
                    <a:cubicBezTo>
                      <a:pt x="155" y="61"/>
                      <a:pt x="155" y="60"/>
                      <a:pt x="154" y="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274386DA-4E0A-4EF9-B9B3-05F39DCBF4A5}"/>
              </a:ext>
            </a:extLst>
          </p:cNvPr>
          <p:cNvGrpSpPr/>
          <p:nvPr/>
        </p:nvGrpSpPr>
        <p:grpSpPr>
          <a:xfrm>
            <a:off x="9056695" y="2085084"/>
            <a:ext cx="2401793" cy="2919740"/>
            <a:chOff x="9056695" y="2085084"/>
            <a:chExt cx="2401793" cy="2919740"/>
          </a:xfrm>
        </p:grpSpPr>
        <p:sp>
          <p:nvSpPr>
            <p:cNvPr id="14" name="Rectangle 5"/>
            <p:cNvSpPr>
              <a:spLocks noChangeArrowheads="1"/>
            </p:cNvSpPr>
            <p:nvPr/>
          </p:nvSpPr>
          <p:spPr bwMode="auto">
            <a:xfrm>
              <a:off x="9056695" y="2085084"/>
              <a:ext cx="2401792" cy="2919740"/>
            </a:xfrm>
            <a:prstGeom prst="rect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5" name="Rectangle 6"/>
            <p:cNvSpPr>
              <a:spLocks noChangeArrowheads="1"/>
            </p:cNvSpPr>
            <p:nvPr/>
          </p:nvSpPr>
          <p:spPr bwMode="auto">
            <a:xfrm>
              <a:off x="9056695" y="4462448"/>
              <a:ext cx="2401792" cy="540403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9" name="TextBox 76"/>
            <p:cNvSpPr txBox="1"/>
            <p:nvPr/>
          </p:nvSpPr>
          <p:spPr>
            <a:xfrm>
              <a:off x="9708321" y="4550241"/>
              <a:ext cx="1098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0F2F5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rPr>
                <a:t>添加标题</a:t>
              </a: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9056696" y="2570096"/>
              <a:ext cx="240179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10078875" y="3734316"/>
              <a:ext cx="357432" cy="373899"/>
              <a:chOff x="8385175" y="3870325"/>
              <a:chExt cx="473075" cy="473075"/>
            </a:xfrm>
            <a:solidFill>
              <a:schemeClr val="tx1">
                <a:lumMod val="85000"/>
                <a:lumOff val="15000"/>
              </a:schemeClr>
            </a:solidFill>
            <a:effectLst/>
          </p:grpSpPr>
          <p:sp>
            <p:nvSpPr>
              <p:cNvPr id="30" name="Freeform 29"/>
              <p:cNvSpPr/>
              <p:nvPr/>
            </p:nvSpPr>
            <p:spPr bwMode="auto">
              <a:xfrm>
                <a:off x="8561388" y="3870325"/>
                <a:ext cx="288925" cy="241300"/>
              </a:xfrm>
              <a:custGeom>
                <a:avLst/>
                <a:gdLst>
                  <a:gd name="T0" fmla="*/ 12 w 77"/>
                  <a:gd name="T1" fmla="*/ 0 h 64"/>
                  <a:gd name="T2" fmla="*/ 19 w 77"/>
                  <a:gd name="T3" fmla="*/ 0 h 64"/>
                  <a:gd name="T4" fmla="*/ 58 w 77"/>
                  <a:gd name="T5" fmla="*/ 0 h 64"/>
                  <a:gd name="T6" fmla="*/ 65 w 77"/>
                  <a:gd name="T7" fmla="*/ 0 h 64"/>
                  <a:gd name="T8" fmla="*/ 77 w 77"/>
                  <a:gd name="T9" fmla="*/ 11 h 64"/>
                  <a:gd name="T10" fmla="*/ 77 w 77"/>
                  <a:gd name="T11" fmla="*/ 25 h 64"/>
                  <a:gd name="T12" fmla="*/ 77 w 77"/>
                  <a:gd name="T13" fmla="*/ 39 h 64"/>
                  <a:gd name="T14" fmla="*/ 65 w 77"/>
                  <a:gd name="T15" fmla="*/ 51 h 64"/>
                  <a:gd name="T16" fmla="*/ 55 w 77"/>
                  <a:gd name="T17" fmla="*/ 51 h 64"/>
                  <a:gd name="T18" fmla="*/ 55 w 77"/>
                  <a:gd name="T19" fmla="*/ 60 h 64"/>
                  <a:gd name="T20" fmla="*/ 52 w 77"/>
                  <a:gd name="T21" fmla="*/ 64 h 64"/>
                  <a:gd name="T22" fmla="*/ 51 w 77"/>
                  <a:gd name="T23" fmla="*/ 64 h 64"/>
                  <a:gd name="T24" fmla="*/ 47 w 77"/>
                  <a:gd name="T25" fmla="*/ 63 h 64"/>
                  <a:gd name="T26" fmla="*/ 35 w 77"/>
                  <a:gd name="T27" fmla="*/ 51 h 64"/>
                  <a:gd name="T28" fmla="*/ 12 w 77"/>
                  <a:gd name="T29" fmla="*/ 51 h 64"/>
                  <a:gd name="T30" fmla="*/ 0 w 77"/>
                  <a:gd name="T31" fmla="*/ 39 h 64"/>
                  <a:gd name="T32" fmla="*/ 0 w 77"/>
                  <a:gd name="T33" fmla="*/ 25 h 64"/>
                  <a:gd name="T34" fmla="*/ 0 w 77"/>
                  <a:gd name="T35" fmla="*/ 11 h 64"/>
                  <a:gd name="T36" fmla="*/ 12 w 77"/>
                  <a:gd name="T37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77" h="64">
                    <a:moveTo>
                      <a:pt x="12" y="0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72" y="0"/>
                      <a:pt x="77" y="5"/>
                      <a:pt x="77" y="11"/>
                    </a:cubicBezTo>
                    <a:cubicBezTo>
                      <a:pt x="77" y="25"/>
                      <a:pt x="77" y="25"/>
                      <a:pt x="77" y="25"/>
                    </a:cubicBezTo>
                    <a:cubicBezTo>
                      <a:pt x="77" y="39"/>
                      <a:pt x="77" y="39"/>
                      <a:pt x="77" y="39"/>
                    </a:cubicBezTo>
                    <a:cubicBezTo>
                      <a:pt x="77" y="46"/>
                      <a:pt x="72" y="51"/>
                      <a:pt x="65" y="51"/>
                    </a:cubicBezTo>
                    <a:cubicBezTo>
                      <a:pt x="55" y="51"/>
                      <a:pt x="55" y="51"/>
                      <a:pt x="55" y="51"/>
                    </a:cubicBezTo>
                    <a:cubicBezTo>
                      <a:pt x="55" y="60"/>
                      <a:pt x="55" y="60"/>
                      <a:pt x="55" y="60"/>
                    </a:cubicBezTo>
                    <a:cubicBezTo>
                      <a:pt x="55" y="62"/>
                      <a:pt x="54" y="63"/>
                      <a:pt x="52" y="64"/>
                    </a:cubicBezTo>
                    <a:cubicBezTo>
                      <a:pt x="52" y="64"/>
                      <a:pt x="51" y="64"/>
                      <a:pt x="51" y="64"/>
                    </a:cubicBezTo>
                    <a:cubicBezTo>
                      <a:pt x="49" y="64"/>
                      <a:pt x="48" y="64"/>
                      <a:pt x="47" y="63"/>
                    </a:cubicBezTo>
                    <a:cubicBezTo>
                      <a:pt x="35" y="51"/>
                      <a:pt x="35" y="51"/>
                      <a:pt x="35" y="51"/>
                    </a:cubicBezTo>
                    <a:cubicBezTo>
                      <a:pt x="12" y="51"/>
                      <a:pt x="12" y="51"/>
                      <a:pt x="12" y="51"/>
                    </a:cubicBezTo>
                    <a:cubicBezTo>
                      <a:pt x="5" y="51"/>
                      <a:pt x="0" y="46"/>
                      <a:pt x="0" y="39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0" y="5"/>
                      <a:pt x="5" y="0"/>
                      <a:pt x="1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31" name="Freeform 30"/>
              <p:cNvSpPr/>
              <p:nvPr/>
            </p:nvSpPr>
            <p:spPr bwMode="auto">
              <a:xfrm>
                <a:off x="8385175" y="4010025"/>
                <a:ext cx="473075" cy="333375"/>
              </a:xfrm>
              <a:custGeom>
                <a:avLst/>
                <a:gdLst>
                  <a:gd name="T0" fmla="*/ 107 w 126"/>
                  <a:gd name="T1" fmla="*/ 25 h 89"/>
                  <a:gd name="T2" fmla="*/ 107 w 126"/>
                  <a:gd name="T3" fmla="*/ 35 h 89"/>
                  <a:gd name="T4" fmla="*/ 104 w 126"/>
                  <a:gd name="T5" fmla="*/ 40 h 89"/>
                  <a:gd name="T6" fmla="*/ 102 w 126"/>
                  <a:gd name="T7" fmla="*/ 41 h 89"/>
                  <a:gd name="T8" fmla="*/ 97 w 126"/>
                  <a:gd name="T9" fmla="*/ 39 h 89"/>
                  <a:gd name="T10" fmla="*/ 82 w 126"/>
                  <a:gd name="T11" fmla="*/ 25 h 89"/>
                  <a:gd name="T12" fmla="*/ 47 w 126"/>
                  <a:gd name="T13" fmla="*/ 25 h 89"/>
                  <a:gd name="T14" fmla="*/ 33 w 126"/>
                  <a:gd name="T15" fmla="*/ 11 h 89"/>
                  <a:gd name="T16" fmla="*/ 33 w 126"/>
                  <a:gd name="T17" fmla="*/ 0 h 89"/>
                  <a:gd name="T18" fmla="*/ 25 w 126"/>
                  <a:gd name="T19" fmla="*/ 0 h 89"/>
                  <a:gd name="T20" fmla="*/ 16 w 126"/>
                  <a:gd name="T21" fmla="*/ 0 h 89"/>
                  <a:gd name="T22" fmla="*/ 0 w 126"/>
                  <a:gd name="T23" fmla="*/ 16 h 89"/>
                  <a:gd name="T24" fmla="*/ 0 w 126"/>
                  <a:gd name="T25" fmla="*/ 34 h 89"/>
                  <a:gd name="T26" fmla="*/ 0 w 126"/>
                  <a:gd name="T27" fmla="*/ 55 h 89"/>
                  <a:gd name="T28" fmla="*/ 16 w 126"/>
                  <a:gd name="T29" fmla="*/ 71 h 89"/>
                  <a:gd name="T30" fmla="*/ 28 w 126"/>
                  <a:gd name="T31" fmla="*/ 71 h 89"/>
                  <a:gd name="T32" fmla="*/ 28 w 126"/>
                  <a:gd name="T33" fmla="*/ 82 h 89"/>
                  <a:gd name="T34" fmla="*/ 32 w 126"/>
                  <a:gd name="T35" fmla="*/ 88 h 89"/>
                  <a:gd name="T36" fmla="*/ 35 w 126"/>
                  <a:gd name="T37" fmla="*/ 89 h 89"/>
                  <a:gd name="T38" fmla="*/ 39 w 126"/>
                  <a:gd name="T39" fmla="*/ 87 h 89"/>
                  <a:gd name="T40" fmla="*/ 56 w 126"/>
                  <a:gd name="T41" fmla="*/ 71 h 89"/>
                  <a:gd name="T42" fmla="*/ 110 w 126"/>
                  <a:gd name="T43" fmla="*/ 71 h 89"/>
                  <a:gd name="T44" fmla="*/ 126 w 126"/>
                  <a:gd name="T45" fmla="*/ 55 h 89"/>
                  <a:gd name="T46" fmla="*/ 126 w 126"/>
                  <a:gd name="T47" fmla="*/ 34 h 89"/>
                  <a:gd name="T48" fmla="*/ 126 w 126"/>
                  <a:gd name="T49" fmla="*/ 23 h 89"/>
                  <a:gd name="T50" fmla="*/ 119 w 126"/>
                  <a:gd name="T51" fmla="*/ 25 h 89"/>
                  <a:gd name="T52" fmla="*/ 107 w 126"/>
                  <a:gd name="T53" fmla="*/ 25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26" h="89">
                    <a:moveTo>
                      <a:pt x="107" y="25"/>
                    </a:moveTo>
                    <a:cubicBezTo>
                      <a:pt x="107" y="35"/>
                      <a:pt x="107" y="35"/>
                      <a:pt x="107" y="35"/>
                    </a:cubicBezTo>
                    <a:cubicBezTo>
                      <a:pt x="107" y="37"/>
                      <a:pt x="106" y="39"/>
                      <a:pt x="104" y="40"/>
                    </a:cubicBezTo>
                    <a:cubicBezTo>
                      <a:pt x="103" y="40"/>
                      <a:pt x="102" y="41"/>
                      <a:pt x="102" y="41"/>
                    </a:cubicBezTo>
                    <a:cubicBezTo>
                      <a:pt x="100" y="41"/>
                      <a:pt x="99" y="40"/>
                      <a:pt x="97" y="39"/>
                    </a:cubicBezTo>
                    <a:cubicBezTo>
                      <a:pt x="82" y="25"/>
                      <a:pt x="82" y="25"/>
                      <a:pt x="82" y="25"/>
                    </a:cubicBezTo>
                    <a:cubicBezTo>
                      <a:pt x="47" y="25"/>
                      <a:pt x="47" y="25"/>
                      <a:pt x="47" y="25"/>
                    </a:cubicBezTo>
                    <a:cubicBezTo>
                      <a:pt x="39" y="25"/>
                      <a:pt x="33" y="18"/>
                      <a:pt x="33" y="11"/>
                    </a:cubicBezTo>
                    <a:cubicBezTo>
                      <a:pt x="33" y="0"/>
                      <a:pt x="33" y="0"/>
                      <a:pt x="33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7" y="0"/>
                      <a:pt x="0" y="8"/>
                      <a:pt x="0" y="16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55"/>
                      <a:pt x="0" y="55"/>
                      <a:pt x="0" y="55"/>
                    </a:cubicBezTo>
                    <a:cubicBezTo>
                      <a:pt x="0" y="64"/>
                      <a:pt x="7" y="71"/>
                      <a:pt x="16" y="71"/>
                    </a:cubicBezTo>
                    <a:cubicBezTo>
                      <a:pt x="28" y="71"/>
                      <a:pt x="28" y="71"/>
                      <a:pt x="28" y="71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8" y="85"/>
                      <a:pt x="30" y="87"/>
                      <a:pt x="32" y="88"/>
                    </a:cubicBezTo>
                    <a:cubicBezTo>
                      <a:pt x="33" y="89"/>
                      <a:pt x="34" y="89"/>
                      <a:pt x="35" y="89"/>
                    </a:cubicBezTo>
                    <a:cubicBezTo>
                      <a:pt x="36" y="89"/>
                      <a:pt x="38" y="88"/>
                      <a:pt x="39" y="87"/>
                    </a:cubicBezTo>
                    <a:cubicBezTo>
                      <a:pt x="56" y="71"/>
                      <a:pt x="56" y="71"/>
                      <a:pt x="56" y="71"/>
                    </a:cubicBezTo>
                    <a:cubicBezTo>
                      <a:pt x="110" y="71"/>
                      <a:pt x="110" y="71"/>
                      <a:pt x="110" y="71"/>
                    </a:cubicBezTo>
                    <a:cubicBezTo>
                      <a:pt x="119" y="71"/>
                      <a:pt x="126" y="64"/>
                      <a:pt x="126" y="55"/>
                    </a:cubicBezTo>
                    <a:cubicBezTo>
                      <a:pt x="126" y="34"/>
                      <a:pt x="126" y="34"/>
                      <a:pt x="126" y="34"/>
                    </a:cubicBezTo>
                    <a:cubicBezTo>
                      <a:pt x="126" y="23"/>
                      <a:pt x="126" y="23"/>
                      <a:pt x="126" y="23"/>
                    </a:cubicBezTo>
                    <a:cubicBezTo>
                      <a:pt x="124" y="24"/>
                      <a:pt x="121" y="25"/>
                      <a:pt x="119" y="25"/>
                    </a:cubicBezTo>
                    <a:lnTo>
                      <a:pt x="107" y="2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D975F8AB-602A-4140-90EE-97A7843FD098}"/>
              </a:ext>
            </a:extLst>
          </p:cNvPr>
          <p:cNvGrpSpPr/>
          <p:nvPr/>
        </p:nvGrpSpPr>
        <p:grpSpPr>
          <a:xfrm>
            <a:off x="6282301" y="2085084"/>
            <a:ext cx="2401793" cy="2919740"/>
            <a:chOff x="6282301" y="2085084"/>
            <a:chExt cx="2401793" cy="2919740"/>
          </a:xfrm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6282301" y="2085084"/>
              <a:ext cx="2401792" cy="2919740"/>
            </a:xfrm>
            <a:prstGeom prst="rect">
              <a:avLst/>
            </a:prstGeom>
            <a:noFill/>
            <a:ln w="19050">
              <a:solidFill>
                <a:srgbClr val="C00000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3" name="Rectangle 6"/>
            <p:cNvSpPr>
              <a:spLocks noChangeArrowheads="1"/>
            </p:cNvSpPr>
            <p:nvPr/>
          </p:nvSpPr>
          <p:spPr bwMode="auto">
            <a:xfrm>
              <a:off x="6282301" y="4462448"/>
              <a:ext cx="2401792" cy="540403"/>
            </a:xfrm>
            <a:prstGeom prst="rect">
              <a:avLst/>
            </a:prstGeom>
            <a:solidFill>
              <a:srgbClr val="C00000"/>
            </a:solidFill>
            <a:ln w="1905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" name="TextBox 76"/>
            <p:cNvSpPr txBox="1"/>
            <p:nvPr/>
          </p:nvSpPr>
          <p:spPr>
            <a:xfrm>
              <a:off x="6933927" y="4550241"/>
              <a:ext cx="1098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0F2F5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rPr>
                <a:t>添加标题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6282302" y="2570096"/>
              <a:ext cx="240179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32" name="Group 25"/>
            <p:cNvGrpSpPr/>
            <p:nvPr/>
          </p:nvGrpSpPr>
          <p:grpSpPr>
            <a:xfrm>
              <a:off x="7280019" y="3706970"/>
              <a:ext cx="406357" cy="428590"/>
              <a:chOff x="8804275" y="3135313"/>
              <a:chExt cx="449263" cy="476250"/>
            </a:xfrm>
            <a:solidFill>
              <a:srgbClr val="C00000"/>
            </a:solidFill>
            <a:effectLst/>
          </p:grpSpPr>
          <p:sp>
            <p:nvSpPr>
              <p:cNvPr id="33" name="Freeform 26"/>
              <p:cNvSpPr>
                <a:spLocks noEditPoints="1"/>
              </p:cNvSpPr>
              <p:nvPr/>
            </p:nvSpPr>
            <p:spPr bwMode="auto">
              <a:xfrm>
                <a:off x="9040813" y="3322638"/>
                <a:ext cx="212725" cy="288925"/>
              </a:xfrm>
              <a:custGeom>
                <a:avLst/>
                <a:gdLst>
                  <a:gd name="T0" fmla="*/ 43 w 57"/>
                  <a:gd name="T1" fmla="*/ 0 h 77"/>
                  <a:gd name="T2" fmla="*/ 14 w 57"/>
                  <a:gd name="T3" fmla="*/ 0 h 77"/>
                  <a:gd name="T4" fmla="*/ 0 w 57"/>
                  <a:gd name="T5" fmla="*/ 13 h 77"/>
                  <a:gd name="T6" fmla="*/ 0 w 57"/>
                  <a:gd name="T7" fmla="*/ 63 h 77"/>
                  <a:gd name="T8" fmla="*/ 14 w 57"/>
                  <a:gd name="T9" fmla="*/ 77 h 77"/>
                  <a:gd name="T10" fmla="*/ 43 w 57"/>
                  <a:gd name="T11" fmla="*/ 77 h 77"/>
                  <a:gd name="T12" fmla="*/ 57 w 57"/>
                  <a:gd name="T13" fmla="*/ 63 h 77"/>
                  <a:gd name="T14" fmla="*/ 57 w 57"/>
                  <a:gd name="T15" fmla="*/ 13 h 77"/>
                  <a:gd name="T16" fmla="*/ 43 w 57"/>
                  <a:gd name="T17" fmla="*/ 0 h 77"/>
                  <a:gd name="T18" fmla="*/ 28 w 57"/>
                  <a:gd name="T19" fmla="*/ 72 h 77"/>
                  <a:gd name="T20" fmla="*/ 25 w 57"/>
                  <a:gd name="T21" fmla="*/ 69 h 77"/>
                  <a:gd name="T22" fmla="*/ 28 w 57"/>
                  <a:gd name="T23" fmla="*/ 66 h 77"/>
                  <a:gd name="T24" fmla="*/ 31 w 57"/>
                  <a:gd name="T25" fmla="*/ 69 h 77"/>
                  <a:gd name="T26" fmla="*/ 28 w 57"/>
                  <a:gd name="T27" fmla="*/ 72 h 77"/>
                  <a:gd name="T28" fmla="*/ 46 w 57"/>
                  <a:gd name="T29" fmla="*/ 61 h 77"/>
                  <a:gd name="T30" fmla="*/ 11 w 57"/>
                  <a:gd name="T31" fmla="*/ 61 h 77"/>
                  <a:gd name="T32" fmla="*/ 11 w 57"/>
                  <a:gd name="T33" fmla="*/ 10 h 77"/>
                  <a:gd name="T34" fmla="*/ 46 w 57"/>
                  <a:gd name="T35" fmla="*/ 10 h 77"/>
                  <a:gd name="T36" fmla="*/ 46 w 57"/>
                  <a:gd name="T37" fmla="*/ 6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7" h="77">
                    <a:moveTo>
                      <a:pt x="43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6"/>
                      <a:pt x="0" y="13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71"/>
                      <a:pt x="6" y="77"/>
                      <a:pt x="14" y="77"/>
                    </a:cubicBezTo>
                    <a:cubicBezTo>
                      <a:pt x="43" y="77"/>
                      <a:pt x="43" y="77"/>
                      <a:pt x="43" y="77"/>
                    </a:cubicBezTo>
                    <a:cubicBezTo>
                      <a:pt x="51" y="77"/>
                      <a:pt x="57" y="71"/>
                      <a:pt x="57" y="63"/>
                    </a:cubicBezTo>
                    <a:cubicBezTo>
                      <a:pt x="57" y="13"/>
                      <a:pt x="57" y="13"/>
                      <a:pt x="57" y="13"/>
                    </a:cubicBezTo>
                    <a:cubicBezTo>
                      <a:pt x="57" y="6"/>
                      <a:pt x="51" y="0"/>
                      <a:pt x="43" y="0"/>
                    </a:cubicBezTo>
                    <a:close/>
                    <a:moveTo>
                      <a:pt x="28" y="72"/>
                    </a:moveTo>
                    <a:cubicBezTo>
                      <a:pt x="27" y="72"/>
                      <a:pt x="25" y="70"/>
                      <a:pt x="25" y="69"/>
                    </a:cubicBezTo>
                    <a:cubicBezTo>
                      <a:pt x="25" y="67"/>
                      <a:pt x="27" y="66"/>
                      <a:pt x="28" y="66"/>
                    </a:cubicBezTo>
                    <a:cubicBezTo>
                      <a:pt x="30" y="66"/>
                      <a:pt x="31" y="67"/>
                      <a:pt x="31" y="69"/>
                    </a:cubicBezTo>
                    <a:cubicBezTo>
                      <a:pt x="31" y="70"/>
                      <a:pt x="30" y="72"/>
                      <a:pt x="28" y="72"/>
                    </a:cubicBezTo>
                    <a:close/>
                    <a:moveTo>
                      <a:pt x="46" y="61"/>
                    </a:moveTo>
                    <a:cubicBezTo>
                      <a:pt x="11" y="61"/>
                      <a:pt x="11" y="61"/>
                      <a:pt x="11" y="61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46" y="10"/>
                      <a:pt x="46" y="10"/>
                      <a:pt x="46" y="10"/>
                    </a:cubicBezTo>
                    <a:lnTo>
                      <a:pt x="46" y="6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34" name="Freeform 27"/>
              <p:cNvSpPr/>
              <p:nvPr/>
            </p:nvSpPr>
            <p:spPr bwMode="auto">
              <a:xfrm>
                <a:off x="8804275" y="3135313"/>
                <a:ext cx="412750" cy="461963"/>
              </a:xfrm>
              <a:custGeom>
                <a:avLst/>
                <a:gdLst>
                  <a:gd name="T0" fmla="*/ 37 w 110"/>
                  <a:gd name="T1" fmla="*/ 61 h 123"/>
                  <a:gd name="T2" fmla="*/ 76 w 110"/>
                  <a:gd name="T3" fmla="*/ 42 h 123"/>
                  <a:gd name="T4" fmla="*/ 100 w 110"/>
                  <a:gd name="T5" fmla="*/ 42 h 123"/>
                  <a:gd name="T6" fmla="*/ 102 w 110"/>
                  <a:gd name="T7" fmla="*/ 37 h 123"/>
                  <a:gd name="T8" fmla="*/ 106 w 110"/>
                  <a:gd name="T9" fmla="*/ 33 h 123"/>
                  <a:gd name="T10" fmla="*/ 107 w 110"/>
                  <a:gd name="T11" fmla="*/ 20 h 123"/>
                  <a:gd name="T12" fmla="*/ 91 w 110"/>
                  <a:gd name="T13" fmla="*/ 15 h 123"/>
                  <a:gd name="T14" fmla="*/ 85 w 110"/>
                  <a:gd name="T15" fmla="*/ 21 h 123"/>
                  <a:gd name="T16" fmla="*/ 85 w 110"/>
                  <a:gd name="T17" fmla="*/ 21 h 123"/>
                  <a:gd name="T18" fmla="*/ 75 w 110"/>
                  <a:gd name="T19" fmla="*/ 21 h 123"/>
                  <a:gd name="T20" fmla="*/ 73 w 110"/>
                  <a:gd name="T21" fmla="*/ 14 h 123"/>
                  <a:gd name="T22" fmla="*/ 73 w 110"/>
                  <a:gd name="T23" fmla="*/ 8 h 123"/>
                  <a:gd name="T24" fmla="*/ 58 w 110"/>
                  <a:gd name="T25" fmla="*/ 0 h 123"/>
                  <a:gd name="T26" fmla="*/ 50 w 110"/>
                  <a:gd name="T27" fmla="*/ 10 h 123"/>
                  <a:gd name="T28" fmla="*/ 50 w 110"/>
                  <a:gd name="T29" fmla="*/ 16 h 123"/>
                  <a:gd name="T30" fmla="*/ 50 w 110"/>
                  <a:gd name="T31" fmla="*/ 16 h 123"/>
                  <a:gd name="T32" fmla="*/ 50 w 110"/>
                  <a:gd name="T33" fmla="*/ 17 h 123"/>
                  <a:gd name="T34" fmla="*/ 50 w 110"/>
                  <a:gd name="T35" fmla="*/ 17 h 123"/>
                  <a:gd name="T36" fmla="*/ 49 w 110"/>
                  <a:gd name="T37" fmla="*/ 18 h 123"/>
                  <a:gd name="T38" fmla="*/ 49 w 110"/>
                  <a:gd name="T39" fmla="*/ 19 h 123"/>
                  <a:gd name="T40" fmla="*/ 42 w 110"/>
                  <a:gd name="T41" fmla="*/ 23 h 123"/>
                  <a:gd name="T42" fmla="*/ 36 w 110"/>
                  <a:gd name="T43" fmla="*/ 20 h 123"/>
                  <a:gd name="T44" fmla="*/ 32 w 110"/>
                  <a:gd name="T45" fmla="*/ 15 h 123"/>
                  <a:gd name="T46" fmla="*/ 15 w 110"/>
                  <a:gd name="T47" fmla="*/ 20 h 123"/>
                  <a:gd name="T48" fmla="*/ 17 w 110"/>
                  <a:gd name="T49" fmla="*/ 33 h 123"/>
                  <a:gd name="T50" fmla="*/ 21 w 110"/>
                  <a:gd name="T51" fmla="*/ 37 h 123"/>
                  <a:gd name="T52" fmla="*/ 22 w 110"/>
                  <a:gd name="T53" fmla="*/ 38 h 123"/>
                  <a:gd name="T54" fmla="*/ 22 w 110"/>
                  <a:gd name="T55" fmla="*/ 39 h 123"/>
                  <a:gd name="T56" fmla="*/ 22 w 110"/>
                  <a:gd name="T57" fmla="*/ 39 h 123"/>
                  <a:gd name="T58" fmla="*/ 22 w 110"/>
                  <a:gd name="T59" fmla="*/ 40 h 123"/>
                  <a:gd name="T60" fmla="*/ 23 w 110"/>
                  <a:gd name="T61" fmla="*/ 41 h 123"/>
                  <a:gd name="T62" fmla="*/ 23 w 110"/>
                  <a:gd name="T63" fmla="*/ 41 h 123"/>
                  <a:gd name="T64" fmla="*/ 21 w 110"/>
                  <a:gd name="T65" fmla="*/ 48 h 123"/>
                  <a:gd name="T66" fmla="*/ 14 w 110"/>
                  <a:gd name="T67" fmla="*/ 50 h 123"/>
                  <a:gd name="T68" fmla="*/ 8 w 110"/>
                  <a:gd name="T69" fmla="*/ 50 h 123"/>
                  <a:gd name="T70" fmla="*/ 0 w 110"/>
                  <a:gd name="T71" fmla="*/ 65 h 123"/>
                  <a:gd name="T72" fmla="*/ 10 w 110"/>
                  <a:gd name="T73" fmla="*/ 73 h 123"/>
                  <a:gd name="T74" fmla="*/ 17 w 110"/>
                  <a:gd name="T75" fmla="*/ 73 h 123"/>
                  <a:gd name="T76" fmla="*/ 17 w 110"/>
                  <a:gd name="T77" fmla="*/ 73 h 123"/>
                  <a:gd name="T78" fmla="*/ 23 w 110"/>
                  <a:gd name="T79" fmla="*/ 81 h 123"/>
                  <a:gd name="T80" fmla="*/ 20 w 110"/>
                  <a:gd name="T81" fmla="*/ 87 h 123"/>
                  <a:gd name="T82" fmla="*/ 17 w 110"/>
                  <a:gd name="T83" fmla="*/ 89 h 123"/>
                  <a:gd name="T84" fmla="*/ 15 w 110"/>
                  <a:gd name="T85" fmla="*/ 102 h 123"/>
                  <a:gd name="T86" fmla="*/ 32 w 110"/>
                  <a:gd name="T87" fmla="*/ 107 h 123"/>
                  <a:gd name="T88" fmla="*/ 37 w 110"/>
                  <a:gd name="T89" fmla="*/ 102 h 123"/>
                  <a:gd name="T90" fmla="*/ 38 w 110"/>
                  <a:gd name="T91" fmla="*/ 102 h 123"/>
                  <a:gd name="T92" fmla="*/ 38 w 110"/>
                  <a:gd name="T93" fmla="*/ 101 h 123"/>
                  <a:gd name="T94" fmla="*/ 39 w 110"/>
                  <a:gd name="T95" fmla="*/ 101 h 123"/>
                  <a:gd name="T96" fmla="*/ 40 w 110"/>
                  <a:gd name="T97" fmla="*/ 100 h 123"/>
                  <a:gd name="T98" fmla="*/ 40 w 110"/>
                  <a:gd name="T99" fmla="*/ 100 h 123"/>
                  <a:gd name="T100" fmla="*/ 41 w 110"/>
                  <a:gd name="T101" fmla="*/ 100 h 123"/>
                  <a:gd name="T102" fmla="*/ 41 w 110"/>
                  <a:gd name="T103" fmla="*/ 100 h 123"/>
                  <a:gd name="T104" fmla="*/ 48 w 110"/>
                  <a:gd name="T105" fmla="*/ 102 h 123"/>
                  <a:gd name="T106" fmla="*/ 50 w 110"/>
                  <a:gd name="T107" fmla="*/ 109 h 123"/>
                  <a:gd name="T108" fmla="*/ 50 w 110"/>
                  <a:gd name="T109" fmla="*/ 115 h 123"/>
                  <a:gd name="T110" fmla="*/ 58 w 110"/>
                  <a:gd name="T111" fmla="*/ 123 h 123"/>
                  <a:gd name="T112" fmla="*/ 56 w 110"/>
                  <a:gd name="T113" fmla="*/ 85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10" h="123">
                    <a:moveTo>
                      <a:pt x="56" y="85"/>
                    </a:moveTo>
                    <a:cubicBezTo>
                      <a:pt x="45" y="82"/>
                      <a:pt x="37" y="73"/>
                      <a:pt x="37" y="61"/>
                    </a:cubicBezTo>
                    <a:cubicBezTo>
                      <a:pt x="37" y="48"/>
                      <a:pt x="48" y="37"/>
                      <a:pt x="61" y="37"/>
                    </a:cubicBezTo>
                    <a:cubicBezTo>
                      <a:pt x="67" y="37"/>
                      <a:pt x="72" y="39"/>
                      <a:pt x="76" y="42"/>
                    </a:cubicBezTo>
                    <a:cubicBezTo>
                      <a:pt x="76" y="42"/>
                      <a:pt x="77" y="42"/>
                      <a:pt x="77" y="42"/>
                    </a:cubicBezTo>
                    <a:cubicBezTo>
                      <a:pt x="100" y="42"/>
                      <a:pt x="100" y="42"/>
                      <a:pt x="100" y="42"/>
                    </a:cubicBezTo>
                    <a:cubicBezTo>
                      <a:pt x="100" y="41"/>
                      <a:pt x="100" y="40"/>
                      <a:pt x="100" y="40"/>
                    </a:cubicBezTo>
                    <a:cubicBezTo>
                      <a:pt x="101" y="39"/>
                      <a:pt x="101" y="38"/>
                      <a:pt x="102" y="37"/>
                    </a:cubicBezTo>
                    <a:cubicBezTo>
                      <a:pt x="103" y="36"/>
                      <a:pt x="103" y="36"/>
                      <a:pt x="103" y="36"/>
                    </a:cubicBezTo>
                    <a:cubicBezTo>
                      <a:pt x="106" y="33"/>
                      <a:pt x="106" y="33"/>
                      <a:pt x="106" y="33"/>
                    </a:cubicBezTo>
                    <a:cubicBezTo>
                      <a:pt x="108" y="32"/>
                      <a:pt x="108" y="32"/>
                      <a:pt x="108" y="32"/>
                    </a:cubicBezTo>
                    <a:cubicBezTo>
                      <a:pt x="110" y="28"/>
                      <a:pt x="110" y="24"/>
                      <a:pt x="107" y="20"/>
                    </a:cubicBezTo>
                    <a:cubicBezTo>
                      <a:pt x="102" y="15"/>
                      <a:pt x="102" y="15"/>
                      <a:pt x="102" y="15"/>
                    </a:cubicBezTo>
                    <a:cubicBezTo>
                      <a:pt x="99" y="13"/>
                      <a:pt x="95" y="13"/>
                      <a:pt x="91" y="15"/>
                    </a:cubicBezTo>
                    <a:cubicBezTo>
                      <a:pt x="89" y="17"/>
                      <a:pt x="89" y="17"/>
                      <a:pt x="89" y="17"/>
                    </a:cubicBezTo>
                    <a:cubicBezTo>
                      <a:pt x="85" y="21"/>
                      <a:pt x="85" y="21"/>
                      <a:pt x="85" y="21"/>
                    </a:cubicBezTo>
                    <a:cubicBezTo>
                      <a:pt x="85" y="21"/>
                      <a:pt x="85" y="21"/>
                      <a:pt x="85" y="21"/>
                    </a:cubicBezTo>
                    <a:cubicBezTo>
                      <a:pt x="85" y="21"/>
                      <a:pt x="85" y="21"/>
                      <a:pt x="85" y="21"/>
                    </a:cubicBezTo>
                    <a:cubicBezTo>
                      <a:pt x="83" y="23"/>
                      <a:pt x="80" y="23"/>
                      <a:pt x="77" y="22"/>
                    </a:cubicBezTo>
                    <a:cubicBezTo>
                      <a:pt x="77" y="22"/>
                      <a:pt x="76" y="21"/>
                      <a:pt x="75" y="21"/>
                    </a:cubicBezTo>
                    <a:cubicBezTo>
                      <a:pt x="74" y="19"/>
                      <a:pt x="73" y="18"/>
                      <a:pt x="73" y="16"/>
                    </a:cubicBezTo>
                    <a:cubicBezTo>
                      <a:pt x="73" y="14"/>
                      <a:pt x="73" y="14"/>
                      <a:pt x="73" y="14"/>
                    </a:cubicBezTo>
                    <a:cubicBezTo>
                      <a:pt x="73" y="10"/>
                      <a:pt x="73" y="10"/>
                      <a:pt x="73" y="10"/>
                    </a:cubicBezTo>
                    <a:cubicBezTo>
                      <a:pt x="73" y="8"/>
                      <a:pt x="73" y="8"/>
                      <a:pt x="73" y="8"/>
                    </a:cubicBezTo>
                    <a:cubicBezTo>
                      <a:pt x="72" y="4"/>
                      <a:pt x="69" y="0"/>
                      <a:pt x="65" y="0"/>
                    </a:cubicBezTo>
                    <a:cubicBezTo>
                      <a:pt x="58" y="0"/>
                      <a:pt x="58" y="0"/>
                      <a:pt x="58" y="0"/>
                    </a:cubicBezTo>
                    <a:cubicBezTo>
                      <a:pt x="54" y="0"/>
                      <a:pt x="50" y="4"/>
                      <a:pt x="50" y="8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4"/>
                      <a:pt x="50" y="14"/>
                      <a:pt x="50" y="14"/>
                    </a:cubicBezTo>
                    <a:cubicBezTo>
                      <a:pt x="50" y="16"/>
                      <a:pt x="50" y="16"/>
                      <a:pt x="50" y="16"/>
                    </a:cubicBezTo>
                    <a:cubicBezTo>
                      <a:pt x="50" y="16"/>
                      <a:pt x="50" y="16"/>
                      <a:pt x="50" y="16"/>
                    </a:cubicBezTo>
                    <a:cubicBezTo>
                      <a:pt x="50" y="16"/>
                      <a:pt x="50" y="16"/>
                      <a:pt x="50" y="16"/>
                    </a:cubicBezTo>
                    <a:cubicBezTo>
                      <a:pt x="50" y="16"/>
                      <a:pt x="50" y="16"/>
                      <a:pt x="50" y="17"/>
                    </a:cubicBezTo>
                    <a:cubicBezTo>
                      <a:pt x="50" y="17"/>
                      <a:pt x="50" y="17"/>
                      <a:pt x="50" y="17"/>
                    </a:cubicBezTo>
                    <a:cubicBezTo>
                      <a:pt x="50" y="17"/>
                      <a:pt x="50" y="17"/>
                      <a:pt x="50" y="17"/>
                    </a:cubicBezTo>
                    <a:cubicBezTo>
                      <a:pt x="50" y="17"/>
                      <a:pt x="50" y="17"/>
                      <a:pt x="50" y="17"/>
                    </a:cubicBezTo>
                    <a:cubicBezTo>
                      <a:pt x="50" y="18"/>
                      <a:pt x="49" y="18"/>
                      <a:pt x="49" y="18"/>
                    </a:cubicBezTo>
                    <a:cubicBezTo>
                      <a:pt x="49" y="18"/>
                      <a:pt x="49" y="18"/>
                      <a:pt x="49" y="18"/>
                    </a:cubicBezTo>
                    <a:cubicBezTo>
                      <a:pt x="49" y="18"/>
                      <a:pt x="49" y="18"/>
                      <a:pt x="49" y="19"/>
                    </a:cubicBezTo>
                    <a:cubicBezTo>
                      <a:pt x="49" y="19"/>
                      <a:pt x="49" y="19"/>
                      <a:pt x="49" y="19"/>
                    </a:cubicBezTo>
                    <a:cubicBezTo>
                      <a:pt x="49" y="20"/>
                      <a:pt x="48" y="20"/>
                      <a:pt x="47" y="21"/>
                    </a:cubicBezTo>
                    <a:cubicBezTo>
                      <a:pt x="46" y="22"/>
                      <a:pt x="44" y="23"/>
                      <a:pt x="42" y="23"/>
                    </a:cubicBezTo>
                    <a:cubicBezTo>
                      <a:pt x="40" y="23"/>
                      <a:pt x="39" y="22"/>
                      <a:pt x="37" y="21"/>
                    </a:cubicBezTo>
                    <a:cubicBezTo>
                      <a:pt x="36" y="20"/>
                      <a:pt x="36" y="20"/>
                      <a:pt x="36" y="20"/>
                    </a:cubicBezTo>
                    <a:cubicBezTo>
                      <a:pt x="33" y="17"/>
                      <a:pt x="33" y="17"/>
                      <a:pt x="33" y="17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28" y="13"/>
                      <a:pt x="24" y="13"/>
                      <a:pt x="20" y="15"/>
                    </a:cubicBezTo>
                    <a:cubicBezTo>
                      <a:pt x="15" y="20"/>
                      <a:pt x="15" y="20"/>
                      <a:pt x="15" y="20"/>
                    </a:cubicBezTo>
                    <a:cubicBezTo>
                      <a:pt x="13" y="24"/>
                      <a:pt x="13" y="28"/>
                      <a:pt x="15" y="32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21" y="37"/>
                      <a:pt x="21" y="37"/>
                      <a:pt x="21" y="37"/>
                    </a:cubicBezTo>
                    <a:cubicBezTo>
                      <a:pt x="21" y="37"/>
                      <a:pt x="21" y="37"/>
                      <a:pt x="21" y="37"/>
                    </a:cubicBezTo>
                    <a:cubicBezTo>
                      <a:pt x="21" y="38"/>
                      <a:pt x="21" y="38"/>
                      <a:pt x="21" y="38"/>
                    </a:cubicBezTo>
                    <a:cubicBezTo>
                      <a:pt x="21" y="38"/>
                      <a:pt x="21" y="38"/>
                      <a:pt x="22" y="38"/>
                    </a:cubicBezTo>
                    <a:cubicBezTo>
                      <a:pt x="22" y="38"/>
                      <a:pt x="22" y="38"/>
                      <a:pt x="22" y="38"/>
                    </a:cubicBezTo>
                    <a:cubicBezTo>
                      <a:pt x="22" y="38"/>
                      <a:pt x="22" y="38"/>
                      <a:pt x="22" y="39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2" y="39"/>
                      <a:pt x="22" y="39"/>
                      <a:pt x="22" y="39"/>
                    </a:cubicBezTo>
                    <a:cubicBezTo>
                      <a:pt x="22" y="39"/>
                      <a:pt x="22" y="40"/>
                      <a:pt x="22" y="40"/>
                    </a:cubicBezTo>
                    <a:cubicBezTo>
                      <a:pt x="22" y="40"/>
                      <a:pt x="22" y="40"/>
                      <a:pt x="22" y="40"/>
                    </a:cubicBezTo>
                    <a:cubicBezTo>
                      <a:pt x="22" y="40"/>
                      <a:pt x="23" y="40"/>
                      <a:pt x="23" y="40"/>
                    </a:cubicBezTo>
                    <a:cubicBezTo>
                      <a:pt x="23" y="40"/>
                      <a:pt x="23" y="41"/>
                      <a:pt x="23" y="41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3" y="41"/>
                      <a:pt x="23" y="41"/>
                      <a:pt x="23" y="41"/>
                    </a:cubicBezTo>
                    <a:cubicBezTo>
                      <a:pt x="23" y="44"/>
                      <a:pt x="22" y="46"/>
                      <a:pt x="21" y="48"/>
                    </a:cubicBezTo>
                    <a:cubicBezTo>
                      <a:pt x="21" y="48"/>
                      <a:pt x="21" y="48"/>
                      <a:pt x="21" y="48"/>
                    </a:cubicBezTo>
                    <a:cubicBezTo>
                      <a:pt x="19" y="49"/>
                      <a:pt x="18" y="50"/>
                      <a:pt x="16" y="50"/>
                    </a:cubicBezTo>
                    <a:cubicBezTo>
                      <a:pt x="14" y="50"/>
                      <a:pt x="14" y="50"/>
                      <a:pt x="14" y="50"/>
                    </a:cubicBezTo>
                    <a:cubicBezTo>
                      <a:pt x="10" y="50"/>
                      <a:pt x="10" y="50"/>
                      <a:pt x="10" y="50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4" y="50"/>
                      <a:pt x="0" y="54"/>
                      <a:pt x="0" y="58"/>
                    </a:cubicBezTo>
                    <a:cubicBezTo>
                      <a:pt x="0" y="65"/>
                      <a:pt x="0" y="65"/>
                      <a:pt x="0" y="65"/>
                    </a:cubicBezTo>
                    <a:cubicBezTo>
                      <a:pt x="0" y="69"/>
                      <a:pt x="4" y="72"/>
                      <a:pt x="8" y="73"/>
                    </a:cubicBezTo>
                    <a:cubicBezTo>
                      <a:pt x="10" y="73"/>
                      <a:pt x="10" y="73"/>
                      <a:pt x="10" y="73"/>
                    </a:cubicBezTo>
                    <a:cubicBezTo>
                      <a:pt x="16" y="73"/>
                      <a:pt x="16" y="73"/>
                      <a:pt x="16" y="73"/>
                    </a:cubicBezTo>
                    <a:cubicBezTo>
                      <a:pt x="16" y="73"/>
                      <a:pt x="16" y="73"/>
                      <a:pt x="17" y="73"/>
                    </a:cubicBezTo>
                    <a:cubicBezTo>
                      <a:pt x="17" y="73"/>
                      <a:pt x="17" y="73"/>
                      <a:pt x="17" y="73"/>
                    </a:cubicBezTo>
                    <a:cubicBezTo>
                      <a:pt x="17" y="73"/>
                      <a:pt x="17" y="73"/>
                      <a:pt x="17" y="73"/>
                    </a:cubicBezTo>
                    <a:cubicBezTo>
                      <a:pt x="21" y="74"/>
                      <a:pt x="23" y="77"/>
                      <a:pt x="23" y="81"/>
                    </a:cubicBezTo>
                    <a:cubicBezTo>
                      <a:pt x="23" y="81"/>
                      <a:pt x="23" y="81"/>
                      <a:pt x="23" y="81"/>
                    </a:cubicBezTo>
                    <a:cubicBezTo>
                      <a:pt x="23" y="82"/>
                      <a:pt x="22" y="84"/>
                      <a:pt x="21" y="85"/>
                    </a:cubicBezTo>
                    <a:cubicBezTo>
                      <a:pt x="20" y="87"/>
                      <a:pt x="20" y="87"/>
                      <a:pt x="20" y="87"/>
                    </a:cubicBezTo>
                    <a:cubicBezTo>
                      <a:pt x="20" y="87"/>
                      <a:pt x="20" y="87"/>
                      <a:pt x="20" y="87"/>
                    </a:cubicBezTo>
                    <a:cubicBezTo>
                      <a:pt x="17" y="89"/>
                      <a:pt x="17" y="89"/>
                      <a:pt x="17" y="89"/>
                    </a:cubicBezTo>
                    <a:cubicBezTo>
                      <a:pt x="15" y="91"/>
                      <a:pt x="15" y="91"/>
                      <a:pt x="15" y="91"/>
                    </a:cubicBezTo>
                    <a:cubicBezTo>
                      <a:pt x="13" y="94"/>
                      <a:pt x="13" y="99"/>
                      <a:pt x="15" y="102"/>
                    </a:cubicBezTo>
                    <a:cubicBezTo>
                      <a:pt x="20" y="107"/>
                      <a:pt x="20" y="107"/>
                      <a:pt x="20" y="107"/>
                    </a:cubicBezTo>
                    <a:cubicBezTo>
                      <a:pt x="24" y="110"/>
                      <a:pt x="28" y="110"/>
                      <a:pt x="32" y="107"/>
                    </a:cubicBezTo>
                    <a:cubicBezTo>
                      <a:pt x="33" y="106"/>
                      <a:pt x="33" y="106"/>
                      <a:pt x="33" y="106"/>
                    </a:cubicBezTo>
                    <a:cubicBezTo>
                      <a:pt x="37" y="102"/>
                      <a:pt x="37" y="102"/>
                      <a:pt x="37" y="102"/>
                    </a:cubicBezTo>
                    <a:cubicBezTo>
                      <a:pt x="37" y="102"/>
                      <a:pt x="37" y="102"/>
                      <a:pt x="37" y="102"/>
                    </a:cubicBezTo>
                    <a:cubicBezTo>
                      <a:pt x="37" y="102"/>
                      <a:pt x="38" y="102"/>
                      <a:pt x="38" y="102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38" y="101"/>
                      <a:pt x="38" y="101"/>
                      <a:pt x="38" y="101"/>
                    </a:cubicBezTo>
                    <a:cubicBezTo>
                      <a:pt x="38" y="101"/>
                      <a:pt x="38" y="101"/>
                      <a:pt x="39" y="101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9" y="101"/>
                      <a:pt x="39" y="101"/>
                      <a:pt x="39" y="101"/>
                    </a:cubicBezTo>
                    <a:cubicBezTo>
                      <a:pt x="39" y="100"/>
                      <a:pt x="40" y="100"/>
                      <a:pt x="40" y="100"/>
                    </a:cubicBezTo>
                    <a:cubicBezTo>
                      <a:pt x="40" y="100"/>
                      <a:pt x="40" y="100"/>
                      <a:pt x="40" y="100"/>
                    </a:cubicBezTo>
                    <a:cubicBezTo>
                      <a:pt x="40" y="100"/>
                      <a:pt x="40" y="100"/>
                      <a:pt x="40" y="100"/>
                    </a:cubicBezTo>
                    <a:cubicBezTo>
                      <a:pt x="40" y="100"/>
                      <a:pt x="40" y="100"/>
                      <a:pt x="41" y="100"/>
                    </a:cubicBezTo>
                    <a:cubicBezTo>
                      <a:pt x="41" y="100"/>
                      <a:pt x="41" y="100"/>
                      <a:pt x="41" y="100"/>
                    </a:cubicBezTo>
                    <a:cubicBezTo>
                      <a:pt x="41" y="100"/>
                      <a:pt x="41" y="100"/>
                      <a:pt x="41" y="100"/>
                    </a:cubicBezTo>
                    <a:cubicBezTo>
                      <a:pt x="41" y="100"/>
                      <a:pt x="41" y="100"/>
                      <a:pt x="41" y="100"/>
                    </a:cubicBezTo>
                    <a:cubicBezTo>
                      <a:pt x="41" y="100"/>
                      <a:pt x="42" y="100"/>
                      <a:pt x="42" y="100"/>
                    </a:cubicBezTo>
                    <a:cubicBezTo>
                      <a:pt x="44" y="100"/>
                      <a:pt x="46" y="101"/>
                      <a:pt x="48" y="102"/>
                    </a:cubicBezTo>
                    <a:cubicBezTo>
                      <a:pt x="49" y="103"/>
                      <a:pt x="50" y="105"/>
                      <a:pt x="50" y="107"/>
                    </a:cubicBezTo>
                    <a:cubicBezTo>
                      <a:pt x="50" y="109"/>
                      <a:pt x="50" y="109"/>
                      <a:pt x="50" y="109"/>
                    </a:cubicBezTo>
                    <a:cubicBezTo>
                      <a:pt x="50" y="113"/>
                      <a:pt x="50" y="113"/>
                      <a:pt x="50" y="113"/>
                    </a:cubicBezTo>
                    <a:cubicBezTo>
                      <a:pt x="50" y="115"/>
                      <a:pt x="50" y="115"/>
                      <a:pt x="50" y="115"/>
                    </a:cubicBezTo>
                    <a:cubicBezTo>
                      <a:pt x="50" y="119"/>
                      <a:pt x="54" y="122"/>
                      <a:pt x="58" y="123"/>
                    </a:cubicBezTo>
                    <a:cubicBezTo>
                      <a:pt x="58" y="123"/>
                      <a:pt x="58" y="123"/>
                      <a:pt x="58" y="123"/>
                    </a:cubicBezTo>
                    <a:cubicBezTo>
                      <a:pt x="56" y="120"/>
                      <a:pt x="56" y="117"/>
                      <a:pt x="56" y="113"/>
                    </a:cubicBezTo>
                    <a:lnTo>
                      <a:pt x="56" y="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5C2FC70A-ACF3-41D0-BD04-6322BF7780CD}"/>
              </a:ext>
            </a:extLst>
          </p:cNvPr>
          <p:cNvGrpSpPr/>
          <p:nvPr/>
        </p:nvGrpSpPr>
        <p:grpSpPr>
          <a:xfrm>
            <a:off x="3507907" y="2085084"/>
            <a:ext cx="2401793" cy="2919740"/>
            <a:chOff x="3507907" y="2085084"/>
            <a:chExt cx="2401793" cy="2919740"/>
          </a:xfrm>
        </p:grpSpPr>
        <p:sp>
          <p:nvSpPr>
            <p:cNvPr id="10" name="Rectangle 5"/>
            <p:cNvSpPr>
              <a:spLocks noChangeArrowheads="1"/>
            </p:cNvSpPr>
            <p:nvPr/>
          </p:nvSpPr>
          <p:spPr bwMode="auto">
            <a:xfrm>
              <a:off x="3507907" y="2085084"/>
              <a:ext cx="2401792" cy="2919740"/>
            </a:xfrm>
            <a:prstGeom prst="rect">
              <a:avLst/>
            </a:prstGeom>
            <a:noFill/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" name="Rectangle 6"/>
            <p:cNvSpPr>
              <a:spLocks noChangeArrowheads="1"/>
            </p:cNvSpPr>
            <p:nvPr/>
          </p:nvSpPr>
          <p:spPr bwMode="auto">
            <a:xfrm>
              <a:off x="3507907" y="4462448"/>
              <a:ext cx="2401792" cy="540403"/>
            </a:xfrm>
            <a:prstGeom prst="rect">
              <a:avLst/>
            </a:prstGeom>
            <a:solidFill>
              <a:schemeClr val="tx1">
                <a:lumMod val="85000"/>
                <a:lumOff val="15000"/>
              </a:schemeClr>
            </a:solidFill>
            <a:ln w="19050"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7" name="TextBox 76"/>
            <p:cNvSpPr txBox="1"/>
            <p:nvPr/>
          </p:nvSpPr>
          <p:spPr>
            <a:xfrm>
              <a:off x="4159533" y="4550241"/>
              <a:ext cx="109854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rgbClr val="F0F2F5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rPr>
                <a:t>添加标题</a:t>
              </a: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507908" y="2570096"/>
              <a:ext cx="2401792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grpSp>
          <p:nvGrpSpPr>
            <p:cNvPr id="35" name="Group 31"/>
            <p:cNvGrpSpPr/>
            <p:nvPr/>
          </p:nvGrpSpPr>
          <p:grpSpPr>
            <a:xfrm>
              <a:off x="4521064" y="3707274"/>
              <a:ext cx="375479" cy="427983"/>
              <a:chOff x="8356600" y="3611563"/>
              <a:chExt cx="374650" cy="427037"/>
            </a:xfrm>
            <a:solidFill>
              <a:schemeClr val="tx1">
                <a:lumMod val="85000"/>
                <a:lumOff val="15000"/>
              </a:schemeClr>
            </a:solidFill>
            <a:effectLst/>
          </p:grpSpPr>
          <p:sp>
            <p:nvSpPr>
              <p:cNvPr id="37" name="Freeform 32"/>
              <p:cNvSpPr>
                <a:spLocks noEditPoints="1"/>
              </p:cNvSpPr>
              <p:nvPr/>
            </p:nvSpPr>
            <p:spPr bwMode="auto">
              <a:xfrm>
                <a:off x="8356600" y="3773488"/>
                <a:ext cx="374650" cy="265112"/>
              </a:xfrm>
              <a:custGeom>
                <a:avLst/>
                <a:gdLst>
                  <a:gd name="T0" fmla="*/ 18 w 100"/>
                  <a:gd name="T1" fmla="*/ 0 h 71"/>
                  <a:gd name="T2" fmla="*/ 0 w 100"/>
                  <a:gd name="T3" fmla="*/ 0 h 71"/>
                  <a:gd name="T4" fmla="*/ 0 w 100"/>
                  <a:gd name="T5" fmla="*/ 52 h 71"/>
                  <a:gd name="T6" fmla="*/ 19 w 100"/>
                  <a:gd name="T7" fmla="*/ 71 h 71"/>
                  <a:gd name="T8" fmla="*/ 81 w 100"/>
                  <a:gd name="T9" fmla="*/ 71 h 71"/>
                  <a:gd name="T10" fmla="*/ 100 w 100"/>
                  <a:gd name="T11" fmla="*/ 52 h 71"/>
                  <a:gd name="T12" fmla="*/ 100 w 100"/>
                  <a:gd name="T13" fmla="*/ 0 h 71"/>
                  <a:gd name="T14" fmla="*/ 82 w 100"/>
                  <a:gd name="T15" fmla="*/ 0 h 71"/>
                  <a:gd name="T16" fmla="*/ 18 w 100"/>
                  <a:gd name="T17" fmla="*/ 0 h 71"/>
                  <a:gd name="T18" fmla="*/ 60 w 100"/>
                  <a:gd name="T19" fmla="*/ 50 h 71"/>
                  <a:gd name="T20" fmla="*/ 53 w 100"/>
                  <a:gd name="T21" fmla="*/ 57 h 71"/>
                  <a:gd name="T22" fmla="*/ 46 w 100"/>
                  <a:gd name="T23" fmla="*/ 50 h 71"/>
                  <a:gd name="T24" fmla="*/ 46 w 100"/>
                  <a:gd name="T25" fmla="*/ 38 h 71"/>
                  <a:gd name="T26" fmla="*/ 37 w 100"/>
                  <a:gd name="T27" fmla="*/ 35 h 71"/>
                  <a:gd name="T28" fmla="*/ 38 w 100"/>
                  <a:gd name="T29" fmla="*/ 26 h 71"/>
                  <a:gd name="T30" fmla="*/ 48 w 100"/>
                  <a:gd name="T31" fmla="*/ 16 h 71"/>
                  <a:gd name="T32" fmla="*/ 60 w 100"/>
                  <a:gd name="T33" fmla="*/ 20 h 71"/>
                  <a:gd name="T34" fmla="*/ 60 w 100"/>
                  <a:gd name="T35" fmla="*/ 20 h 71"/>
                  <a:gd name="T36" fmla="*/ 60 w 100"/>
                  <a:gd name="T37" fmla="*/ 21 h 71"/>
                  <a:gd name="T38" fmla="*/ 60 w 100"/>
                  <a:gd name="T39" fmla="*/ 5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00" h="71">
                    <a:moveTo>
                      <a:pt x="18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52"/>
                      <a:pt x="0" y="52"/>
                      <a:pt x="0" y="52"/>
                    </a:cubicBezTo>
                    <a:cubicBezTo>
                      <a:pt x="0" y="63"/>
                      <a:pt x="8" y="71"/>
                      <a:pt x="19" y="71"/>
                    </a:cubicBezTo>
                    <a:cubicBezTo>
                      <a:pt x="81" y="71"/>
                      <a:pt x="81" y="71"/>
                      <a:pt x="81" y="71"/>
                    </a:cubicBezTo>
                    <a:cubicBezTo>
                      <a:pt x="91" y="71"/>
                      <a:pt x="100" y="63"/>
                      <a:pt x="100" y="52"/>
                    </a:cubicBezTo>
                    <a:cubicBezTo>
                      <a:pt x="100" y="0"/>
                      <a:pt x="100" y="0"/>
                      <a:pt x="100" y="0"/>
                    </a:cubicBezTo>
                    <a:cubicBezTo>
                      <a:pt x="82" y="0"/>
                      <a:pt x="82" y="0"/>
                      <a:pt x="82" y="0"/>
                    </a:cubicBezTo>
                    <a:lnTo>
                      <a:pt x="18" y="0"/>
                    </a:lnTo>
                    <a:close/>
                    <a:moveTo>
                      <a:pt x="60" y="50"/>
                    </a:moveTo>
                    <a:cubicBezTo>
                      <a:pt x="60" y="54"/>
                      <a:pt x="57" y="57"/>
                      <a:pt x="53" y="57"/>
                    </a:cubicBezTo>
                    <a:cubicBezTo>
                      <a:pt x="49" y="57"/>
                      <a:pt x="46" y="54"/>
                      <a:pt x="46" y="50"/>
                    </a:cubicBezTo>
                    <a:cubicBezTo>
                      <a:pt x="46" y="38"/>
                      <a:pt x="46" y="38"/>
                      <a:pt x="46" y="38"/>
                    </a:cubicBezTo>
                    <a:cubicBezTo>
                      <a:pt x="43" y="39"/>
                      <a:pt x="39" y="38"/>
                      <a:pt x="37" y="35"/>
                    </a:cubicBezTo>
                    <a:cubicBezTo>
                      <a:pt x="35" y="32"/>
                      <a:pt x="35" y="29"/>
                      <a:pt x="38" y="26"/>
                    </a:cubicBezTo>
                    <a:cubicBezTo>
                      <a:pt x="48" y="16"/>
                      <a:pt x="48" y="16"/>
                      <a:pt x="48" y="16"/>
                    </a:cubicBezTo>
                    <a:cubicBezTo>
                      <a:pt x="52" y="12"/>
                      <a:pt x="59" y="15"/>
                      <a:pt x="60" y="20"/>
                    </a:cubicBezTo>
                    <a:cubicBezTo>
                      <a:pt x="60" y="20"/>
                      <a:pt x="60" y="21"/>
                      <a:pt x="60" y="20"/>
                    </a:cubicBezTo>
                    <a:cubicBezTo>
                      <a:pt x="60" y="21"/>
                      <a:pt x="60" y="21"/>
                      <a:pt x="60" y="21"/>
                    </a:cubicBezTo>
                    <a:lnTo>
                      <a:pt x="60" y="5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38" name="Freeform 33"/>
              <p:cNvSpPr/>
              <p:nvPr/>
            </p:nvSpPr>
            <p:spPr bwMode="auto">
              <a:xfrm>
                <a:off x="8356600" y="3611563"/>
                <a:ext cx="374650" cy="134937"/>
              </a:xfrm>
              <a:custGeom>
                <a:avLst/>
                <a:gdLst>
                  <a:gd name="T0" fmla="*/ 81 w 100"/>
                  <a:gd name="T1" fmla="*/ 14 h 36"/>
                  <a:gd name="T2" fmla="*/ 78 w 100"/>
                  <a:gd name="T3" fmla="*/ 14 h 36"/>
                  <a:gd name="T4" fmla="*/ 78 w 100"/>
                  <a:gd name="T5" fmla="*/ 7 h 36"/>
                  <a:gd name="T6" fmla="*/ 71 w 100"/>
                  <a:gd name="T7" fmla="*/ 0 h 36"/>
                  <a:gd name="T8" fmla="*/ 64 w 100"/>
                  <a:gd name="T9" fmla="*/ 7 h 36"/>
                  <a:gd name="T10" fmla="*/ 64 w 100"/>
                  <a:gd name="T11" fmla="*/ 14 h 36"/>
                  <a:gd name="T12" fmla="*/ 36 w 100"/>
                  <a:gd name="T13" fmla="*/ 14 h 36"/>
                  <a:gd name="T14" fmla="*/ 36 w 100"/>
                  <a:gd name="T15" fmla="*/ 7 h 36"/>
                  <a:gd name="T16" fmla="*/ 29 w 100"/>
                  <a:gd name="T17" fmla="*/ 0 h 36"/>
                  <a:gd name="T18" fmla="*/ 21 w 100"/>
                  <a:gd name="T19" fmla="*/ 7 h 36"/>
                  <a:gd name="T20" fmla="*/ 21 w 100"/>
                  <a:gd name="T21" fmla="*/ 14 h 36"/>
                  <a:gd name="T22" fmla="*/ 19 w 100"/>
                  <a:gd name="T23" fmla="*/ 14 h 36"/>
                  <a:gd name="T24" fmla="*/ 0 w 100"/>
                  <a:gd name="T25" fmla="*/ 33 h 36"/>
                  <a:gd name="T26" fmla="*/ 0 w 100"/>
                  <a:gd name="T27" fmla="*/ 36 h 36"/>
                  <a:gd name="T28" fmla="*/ 100 w 100"/>
                  <a:gd name="T29" fmla="*/ 36 h 36"/>
                  <a:gd name="T30" fmla="*/ 100 w 100"/>
                  <a:gd name="T31" fmla="*/ 33 h 36"/>
                  <a:gd name="T32" fmla="*/ 81 w 100"/>
                  <a:gd name="T33" fmla="*/ 1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00" h="36">
                    <a:moveTo>
                      <a:pt x="81" y="14"/>
                    </a:moveTo>
                    <a:cubicBezTo>
                      <a:pt x="78" y="14"/>
                      <a:pt x="78" y="14"/>
                      <a:pt x="78" y="14"/>
                    </a:cubicBezTo>
                    <a:cubicBezTo>
                      <a:pt x="78" y="7"/>
                      <a:pt x="78" y="7"/>
                      <a:pt x="78" y="7"/>
                    </a:cubicBezTo>
                    <a:cubicBezTo>
                      <a:pt x="78" y="3"/>
                      <a:pt x="75" y="0"/>
                      <a:pt x="71" y="0"/>
                    </a:cubicBezTo>
                    <a:cubicBezTo>
                      <a:pt x="67" y="0"/>
                      <a:pt x="64" y="3"/>
                      <a:pt x="64" y="7"/>
                    </a:cubicBezTo>
                    <a:cubicBezTo>
                      <a:pt x="64" y="14"/>
                      <a:pt x="64" y="14"/>
                      <a:pt x="64" y="14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36" y="7"/>
                      <a:pt x="36" y="7"/>
                      <a:pt x="36" y="7"/>
                    </a:cubicBezTo>
                    <a:cubicBezTo>
                      <a:pt x="36" y="3"/>
                      <a:pt x="33" y="0"/>
                      <a:pt x="29" y="0"/>
                    </a:cubicBezTo>
                    <a:cubicBezTo>
                      <a:pt x="25" y="0"/>
                      <a:pt x="21" y="3"/>
                      <a:pt x="21" y="7"/>
                    </a:cubicBezTo>
                    <a:cubicBezTo>
                      <a:pt x="21" y="14"/>
                      <a:pt x="21" y="14"/>
                      <a:pt x="21" y="14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8" y="14"/>
                      <a:pt x="0" y="23"/>
                      <a:pt x="0" y="33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100" y="36"/>
                      <a:pt x="100" y="36"/>
                      <a:pt x="100" y="36"/>
                    </a:cubicBezTo>
                    <a:cubicBezTo>
                      <a:pt x="100" y="33"/>
                      <a:pt x="100" y="33"/>
                      <a:pt x="100" y="33"/>
                    </a:cubicBezTo>
                    <a:cubicBezTo>
                      <a:pt x="100" y="23"/>
                      <a:pt x="91" y="14"/>
                      <a:pt x="81" y="1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1200" cap="none" spc="0" normalizeH="0" baseline="0" noProof="0">
                  <a:ln>
                    <a:noFill/>
                  </a:ln>
                  <a:solidFill>
                    <a:srgbClr val="E7E6E6">
                      <a:lumMod val="25000"/>
                    </a:srgbClr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1415193"/>
      </p:ext>
    </p:extLst>
  </p:cSld>
  <p:clrMapOvr>
    <a:masterClrMapping/>
  </p:clrMapOvr>
  <p:transition spd="slow" advClick="0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FEB13934-33AA-4516-A331-ADEE9B98FABA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b="1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</a:rPr>
                <a:t>04</a:t>
              </a:r>
              <a:r>
                <a:rPr lang="zh-CN" altLang="en-US" sz="3600" b="1" dirty="0">
                  <a:solidFill>
                    <a:schemeClr val="bg1"/>
                  </a:solidFill>
                  <a:latin typeface="+mn-lt"/>
                  <a:ea typeface="+mn-ea"/>
                </a:rPr>
                <a:t>未来规划</a:t>
              </a: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A6CD3A67-3E64-4DD2-923F-0F1A28C3A0FB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943" y="6084443"/>
            <a:ext cx="3136057" cy="773557"/>
          </a:xfrm>
          <a:prstGeom prst="rect">
            <a:avLst/>
          </a:prstGeom>
        </p:spPr>
      </p:pic>
      <p:graphicFrame>
        <p:nvGraphicFramePr>
          <p:cNvPr id="7" name="344">
            <a:extLst>
              <a:ext uri="{FF2B5EF4-FFF2-40B4-BE49-F238E27FC236}">
                <a16:creationId xmlns:a16="http://schemas.microsoft.com/office/drawing/2014/main" id="{ED46860F-B8CF-4CB3-B6A9-254BE19672C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92454258"/>
              </p:ext>
            </p:extLst>
          </p:nvPr>
        </p:nvGraphicFramePr>
        <p:xfrm>
          <a:off x="6599693" y="3507617"/>
          <a:ext cx="4940197" cy="211914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pSp>
        <p:nvGrpSpPr>
          <p:cNvPr id="2" name="组合 1">
            <a:extLst>
              <a:ext uri="{FF2B5EF4-FFF2-40B4-BE49-F238E27FC236}">
                <a16:creationId xmlns:a16="http://schemas.microsoft.com/office/drawing/2014/main" id="{964DAFA9-9B9D-4BDC-A36B-5CD29B11BB39}"/>
              </a:ext>
            </a:extLst>
          </p:cNvPr>
          <p:cNvGrpSpPr/>
          <p:nvPr/>
        </p:nvGrpSpPr>
        <p:grpSpPr>
          <a:xfrm>
            <a:off x="6599693" y="1717370"/>
            <a:ext cx="4940197" cy="1119577"/>
            <a:chOff x="6599693" y="1717370"/>
            <a:chExt cx="4940197" cy="1119577"/>
          </a:xfrm>
        </p:grpSpPr>
        <p:sp>
          <p:nvSpPr>
            <p:cNvPr id="8" name="33">
              <a:extLst>
                <a:ext uri="{FF2B5EF4-FFF2-40B4-BE49-F238E27FC236}">
                  <a16:creationId xmlns:a16="http://schemas.microsoft.com/office/drawing/2014/main" id="{B7E0400F-1A0E-4092-9A07-8DD66DD477C7}"/>
                </a:ext>
              </a:extLst>
            </p:cNvPr>
            <p:cNvSpPr txBox="1"/>
            <p:nvPr/>
          </p:nvSpPr>
          <p:spPr>
            <a:xfrm>
              <a:off x="6599693" y="2231653"/>
              <a:ext cx="4940197" cy="605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" name="22">
              <a:extLst>
                <a:ext uri="{FF2B5EF4-FFF2-40B4-BE49-F238E27FC236}">
                  <a16:creationId xmlns:a16="http://schemas.microsoft.com/office/drawing/2014/main" id="{BE717CBF-7A48-41FC-99F9-CF66871F30DB}"/>
                </a:ext>
              </a:extLst>
            </p:cNvPr>
            <p:cNvSpPr txBox="1"/>
            <p:nvPr/>
          </p:nvSpPr>
          <p:spPr>
            <a:xfrm>
              <a:off x="6802893" y="1717370"/>
              <a:ext cx="279164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400" b="0" i="0" u="none" strike="noStrike" kern="1200" cap="none" spc="0" normalizeH="0" baseline="0" noProof="0" dirty="0">
                  <a:ln>
                    <a:noFill/>
                  </a:ln>
                  <a:solidFill>
                    <a:srgbClr val="3D3938"/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rPr>
                <a:t>添加标题</a:t>
              </a:r>
            </a:p>
          </p:txBody>
        </p:sp>
      </p:grpSp>
      <p:sp>
        <p:nvSpPr>
          <p:cNvPr id="11" name="11">
            <a:extLst>
              <a:ext uri="{FF2B5EF4-FFF2-40B4-BE49-F238E27FC236}">
                <a16:creationId xmlns:a16="http://schemas.microsoft.com/office/drawing/2014/main" id="{F9A97C2B-6837-47BA-8026-327B9B78C1A2}"/>
              </a:ext>
            </a:extLst>
          </p:cNvPr>
          <p:cNvSpPr/>
          <p:nvPr/>
        </p:nvSpPr>
        <p:spPr>
          <a:xfrm>
            <a:off x="1437437" y="1884467"/>
            <a:ext cx="652490" cy="65248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4F4F4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</a:rPr>
              <a:t>01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4F4F4"/>
              </a:solidFill>
              <a:effectLst/>
              <a:uLnTx/>
              <a:uFillTx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7">
            <a:extLst>
              <a:ext uri="{FF2B5EF4-FFF2-40B4-BE49-F238E27FC236}">
                <a16:creationId xmlns:a16="http://schemas.microsoft.com/office/drawing/2014/main" id="{FAE7E280-4038-40B7-98FB-32A0E4597C6E}"/>
              </a:ext>
            </a:extLst>
          </p:cNvPr>
          <p:cNvSpPr txBox="1"/>
          <p:nvPr/>
        </p:nvSpPr>
        <p:spPr>
          <a:xfrm>
            <a:off x="2146689" y="1884467"/>
            <a:ext cx="4010583" cy="60529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defTabSz="1087120">
              <a:lnSpc>
                <a:spcPts val="2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请在此处添加具体内容，文字尽量言简意赅，简单说明即可，不必过于繁琐，注意版面美观度。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3" name="6">
            <a:extLst>
              <a:ext uri="{FF2B5EF4-FFF2-40B4-BE49-F238E27FC236}">
                <a16:creationId xmlns:a16="http://schemas.microsoft.com/office/drawing/2014/main" id="{6E9166AE-A1C7-44F3-8623-C3EA7907D705}"/>
              </a:ext>
            </a:extLst>
          </p:cNvPr>
          <p:cNvSpPr/>
          <p:nvPr/>
        </p:nvSpPr>
        <p:spPr>
          <a:xfrm>
            <a:off x="1437437" y="2845249"/>
            <a:ext cx="652490" cy="6524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4F4F4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</a:rPr>
              <a:t>02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4F4F4"/>
              </a:solidFill>
              <a:effectLst/>
              <a:uLnTx/>
              <a:uFillTx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5">
            <a:extLst>
              <a:ext uri="{FF2B5EF4-FFF2-40B4-BE49-F238E27FC236}">
                <a16:creationId xmlns:a16="http://schemas.microsoft.com/office/drawing/2014/main" id="{9F9A8E9C-1BAE-4EDF-9F8D-AAB46ED3722E}"/>
              </a:ext>
            </a:extLst>
          </p:cNvPr>
          <p:cNvSpPr txBox="1"/>
          <p:nvPr/>
        </p:nvSpPr>
        <p:spPr>
          <a:xfrm>
            <a:off x="2146689" y="2845249"/>
            <a:ext cx="4010583" cy="60529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lvl="0" defTabSz="1087120">
              <a:lnSpc>
                <a:spcPts val="2000"/>
              </a:lnSpc>
              <a:spcBef>
                <a:spcPct val="20000"/>
              </a:spcBef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/>
              <a:t>请在此处添加具体内容，文字尽量言简意赅，简单说明即可，不必过于繁琐，注意版面美观度。</a:t>
            </a:r>
            <a:endParaRPr lang="en-US" altLang="zh-CN" dirty="0"/>
          </a:p>
        </p:txBody>
      </p:sp>
      <p:sp>
        <p:nvSpPr>
          <p:cNvPr id="15" name="4">
            <a:extLst>
              <a:ext uri="{FF2B5EF4-FFF2-40B4-BE49-F238E27FC236}">
                <a16:creationId xmlns:a16="http://schemas.microsoft.com/office/drawing/2014/main" id="{F5581F78-D77F-4C63-B297-7E735D487689}"/>
              </a:ext>
            </a:extLst>
          </p:cNvPr>
          <p:cNvSpPr/>
          <p:nvPr/>
        </p:nvSpPr>
        <p:spPr>
          <a:xfrm>
            <a:off x="1437437" y="3806031"/>
            <a:ext cx="652490" cy="65248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4F4F4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</a:rPr>
              <a:t>03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4F4F4"/>
              </a:solidFill>
              <a:effectLst/>
              <a:uLnTx/>
              <a:uFillTx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6" name="3">
            <a:extLst>
              <a:ext uri="{FF2B5EF4-FFF2-40B4-BE49-F238E27FC236}">
                <a16:creationId xmlns:a16="http://schemas.microsoft.com/office/drawing/2014/main" id="{8050390D-FFC8-42E3-BC96-E3A3BEC18683}"/>
              </a:ext>
            </a:extLst>
          </p:cNvPr>
          <p:cNvSpPr txBox="1"/>
          <p:nvPr/>
        </p:nvSpPr>
        <p:spPr>
          <a:xfrm>
            <a:off x="2146689" y="3806031"/>
            <a:ext cx="4010583" cy="60529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lvl="0" defTabSz="1087120">
              <a:lnSpc>
                <a:spcPts val="2000"/>
              </a:lnSpc>
              <a:spcBef>
                <a:spcPct val="20000"/>
              </a:spcBef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/>
              <a:t>请在此处添加具体内容，文字尽量言简意赅，简单说明即可，不必过于繁琐，注意版面美观度。</a:t>
            </a:r>
            <a:endParaRPr lang="en-US" altLang="zh-CN" dirty="0"/>
          </a:p>
        </p:txBody>
      </p:sp>
      <p:sp>
        <p:nvSpPr>
          <p:cNvPr id="17" name="2">
            <a:extLst>
              <a:ext uri="{FF2B5EF4-FFF2-40B4-BE49-F238E27FC236}">
                <a16:creationId xmlns:a16="http://schemas.microsoft.com/office/drawing/2014/main" id="{9C25730A-69A5-4B8D-B34F-7A17C09BA8EA}"/>
              </a:ext>
            </a:extLst>
          </p:cNvPr>
          <p:cNvSpPr/>
          <p:nvPr/>
        </p:nvSpPr>
        <p:spPr>
          <a:xfrm>
            <a:off x="1437437" y="4766813"/>
            <a:ext cx="652490" cy="652488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srgbClr val="F4F4F4"/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</a:rPr>
              <a:t>04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rgbClr val="F4F4F4"/>
              </a:solidFill>
              <a:effectLst/>
              <a:uLnTx/>
              <a:uFillTx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8" name="1">
            <a:extLst>
              <a:ext uri="{FF2B5EF4-FFF2-40B4-BE49-F238E27FC236}">
                <a16:creationId xmlns:a16="http://schemas.microsoft.com/office/drawing/2014/main" id="{492B83D0-89D3-4A6E-84B4-3A56F2688017}"/>
              </a:ext>
            </a:extLst>
          </p:cNvPr>
          <p:cNvSpPr txBox="1"/>
          <p:nvPr/>
        </p:nvSpPr>
        <p:spPr>
          <a:xfrm>
            <a:off x="2146689" y="4766813"/>
            <a:ext cx="4010583" cy="60529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lvl="0" defTabSz="1087120">
              <a:lnSpc>
                <a:spcPts val="2000"/>
              </a:lnSpc>
              <a:spcBef>
                <a:spcPct val="20000"/>
              </a:spcBef>
              <a:defRPr sz="12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CN" altLang="en-US" dirty="0"/>
              <a:t>请在此处添加具体内容，文字尽量言简意赅，简单说明即可，不必过于繁琐，注意版面美观度。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01542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 advClick="0" advTm="0">
        <p14:pan dir="u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11" grpId="0" animBg="1"/>
      <p:bldP spid="12" grpId="0"/>
      <p:bldP spid="13" grpId="0" animBg="1"/>
      <p:bldP spid="14" grpId="0"/>
      <p:bldP spid="15" grpId="0" animBg="1"/>
      <p:bldP spid="16" grpId="0"/>
      <p:bldP spid="17" grpId="0" animBg="1"/>
      <p:bldP spid="1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6" name="箭头: 十字 15">
            <a:extLst>
              <a:ext uri="{FF2B5EF4-FFF2-40B4-BE49-F238E27FC236}">
                <a16:creationId xmlns:a16="http://schemas.microsoft.com/office/drawing/2014/main" id="{108DEEF6-65E9-4282-8306-4ED6C98BBAF7}"/>
              </a:ext>
            </a:extLst>
          </p:cNvPr>
          <p:cNvSpPr/>
          <p:nvPr/>
        </p:nvSpPr>
        <p:spPr>
          <a:xfrm>
            <a:off x="5590736" y="4457399"/>
            <a:ext cx="1024098" cy="1024098"/>
          </a:xfrm>
          <a:prstGeom prst="quadArrow">
            <a:avLst>
              <a:gd name="adj1" fmla="val 8744"/>
              <a:gd name="adj2" fmla="val 14476"/>
              <a:gd name="adj3" fmla="val 22500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831051C4-A1DE-4E79-905A-98526188092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088" y="4765458"/>
            <a:ext cx="8502669" cy="2097314"/>
          </a:xfrm>
          <a:prstGeom prst="rect">
            <a:avLst/>
          </a:prstGeom>
        </p:spPr>
      </p:pic>
      <p:grpSp>
        <p:nvGrpSpPr>
          <p:cNvPr id="39" name="组合 38">
            <a:extLst>
              <a:ext uri="{FF2B5EF4-FFF2-40B4-BE49-F238E27FC236}">
                <a16:creationId xmlns:a16="http://schemas.microsoft.com/office/drawing/2014/main" id="{FBF06BEA-3F89-4EFD-A450-9F944F02AC5B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ntique Olive Compact" panose="020B0904030504030204" pitchFamily="34" charset="0"/>
                </a:rPr>
                <a:t>COMPANY</a:t>
              </a:r>
              <a:endParaRPr lang="zh-CN" altLang="en-US" sz="36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tique Olive Compact" panose="020B0904030504030204" pitchFamily="34" charset="0"/>
              </a:endParaRPr>
            </a:p>
          </p:txBody>
        </p: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7BCC512B-1CC6-4203-8806-4EA41FD1C115}"/>
              </a:ext>
            </a:extLst>
          </p:cNvPr>
          <p:cNvSpPr txBox="1"/>
          <p:nvPr/>
        </p:nvSpPr>
        <p:spPr>
          <a:xfrm>
            <a:off x="1621948" y="1816720"/>
            <a:ext cx="899890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ea typeface="微软雅黑" panose="020B0503020204020204" pitchFamily="34" charset="-122"/>
                <a:cs typeface="Segoe UI" panose="020B0502040204020203" pitchFamily="34" charset="0"/>
                <a:sym typeface="Segoe UI" panose="020B0502040204020203" pitchFamily="34" charset="0"/>
              </a:rPr>
              <a:t>感 谢 您 的 欣 赏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5DA96D7C-1CC3-409A-AF3C-C8DD987BF67B}"/>
              </a:ext>
            </a:extLst>
          </p:cNvPr>
          <p:cNvGrpSpPr/>
          <p:nvPr/>
        </p:nvGrpSpPr>
        <p:grpSpPr>
          <a:xfrm>
            <a:off x="1596548" y="3137059"/>
            <a:ext cx="8998904" cy="520550"/>
            <a:chOff x="1595437" y="3551485"/>
            <a:chExt cx="9001126" cy="520678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C67F26A2-B668-4F22-AE76-449CC3AE3970}"/>
                </a:ext>
              </a:extLst>
            </p:cNvPr>
            <p:cNvSpPr txBox="1"/>
            <p:nvPr/>
          </p:nvSpPr>
          <p:spPr>
            <a:xfrm>
              <a:off x="1595437" y="3671955"/>
              <a:ext cx="9001126" cy="4002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2000" dirty="0">
                  <a:effectLst/>
                </a:rPr>
                <a:t>To the world you may be one person, but to one person you may be the world.</a:t>
              </a:r>
              <a:endPara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ea typeface="微软雅黑" panose="020B0503020204020204" pitchFamily="34" charset="-122"/>
                <a:sym typeface="Segoe UI" panose="020B0502040204020203" pitchFamily="34" charset="0"/>
              </a:endParaRPr>
            </a:p>
          </p:txBody>
        </p:sp>
        <p:cxnSp>
          <p:nvCxnSpPr>
            <p:cNvPr id="25" name="直接连接符 24">
              <a:extLst>
                <a:ext uri="{FF2B5EF4-FFF2-40B4-BE49-F238E27FC236}">
                  <a16:creationId xmlns:a16="http://schemas.microsoft.com/office/drawing/2014/main" id="{027DEBC6-A396-47F2-A7BF-B181FA465039}"/>
                </a:ext>
              </a:extLst>
            </p:cNvPr>
            <p:cNvCxnSpPr/>
            <p:nvPr/>
          </p:nvCxnSpPr>
          <p:spPr>
            <a:xfrm>
              <a:off x="1595438" y="3551485"/>
              <a:ext cx="9001125" cy="0"/>
            </a:xfrm>
            <a:prstGeom prst="line">
              <a:avLst/>
            </a:prstGeom>
            <a:ln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30C599E5-FB4B-491D-9295-D89150E54248}"/>
              </a:ext>
            </a:extLst>
          </p:cNvPr>
          <p:cNvGrpSpPr/>
          <p:nvPr/>
        </p:nvGrpSpPr>
        <p:grpSpPr>
          <a:xfrm>
            <a:off x="4564450" y="1081452"/>
            <a:ext cx="3088501" cy="674924"/>
            <a:chOff x="4403350" y="1635027"/>
            <a:chExt cx="3293568" cy="719736"/>
          </a:xfrm>
        </p:grpSpPr>
        <p:grpSp>
          <p:nvGrpSpPr>
            <p:cNvPr id="27" name="组合 26">
              <a:extLst>
                <a:ext uri="{FF2B5EF4-FFF2-40B4-BE49-F238E27FC236}">
                  <a16:creationId xmlns:a16="http://schemas.microsoft.com/office/drawing/2014/main" id="{BA80027C-E435-44CA-8373-0AE0AE98E066}"/>
                </a:ext>
              </a:extLst>
            </p:cNvPr>
            <p:cNvGrpSpPr/>
            <p:nvPr/>
          </p:nvGrpSpPr>
          <p:grpSpPr>
            <a:xfrm>
              <a:off x="5690266" y="1635027"/>
              <a:ext cx="719736" cy="719736"/>
              <a:chOff x="2154881" y="3885518"/>
              <a:chExt cx="719736" cy="719736"/>
            </a:xfrm>
          </p:grpSpPr>
          <p:sp>
            <p:nvSpPr>
              <p:cNvPr id="34" name="椭圆 33">
                <a:extLst>
                  <a:ext uri="{FF2B5EF4-FFF2-40B4-BE49-F238E27FC236}">
                    <a16:creationId xmlns:a16="http://schemas.microsoft.com/office/drawing/2014/main" id="{DFCECAE0-A8FC-4406-AFF1-4381DC5A62B0}"/>
                  </a:ext>
                </a:extLst>
              </p:cNvPr>
              <p:cNvSpPr/>
              <p:nvPr/>
            </p:nvSpPr>
            <p:spPr>
              <a:xfrm>
                <a:off x="2154881" y="3885518"/>
                <a:ext cx="719736" cy="719736"/>
              </a:xfrm>
              <a:prstGeom prst="ellipse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UI" panose="020B0502040204020203" pitchFamily="34" charset="0"/>
                  <a:ea typeface="微软雅黑" panose="020B0503020204020204" pitchFamily="34" charset="-122"/>
                  <a:sym typeface="Segoe UI" panose="020B0502040204020203" pitchFamily="34" charset="0"/>
                </a:endParaRPr>
              </a:p>
            </p:txBody>
          </p:sp>
          <p:sp>
            <p:nvSpPr>
              <p:cNvPr id="35" name="Freeform 104">
                <a:extLst>
                  <a:ext uri="{FF2B5EF4-FFF2-40B4-BE49-F238E27FC236}">
                    <a16:creationId xmlns:a16="http://schemas.microsoft.com/office/drawing/2014/main" id="{C98611A4-E223-49EE-AD86-91A2D56277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383114" y="4072799"/>
                <a:ext cx="263270" cy="345174"/>
              </a:xfrm>
              <a:custGeom>
                <a:avLst/>
                <a:gdLst>
                  <a:gd name="T0" fmla="*/ 47 w 57"/>
                  <a:gd name="T1" fmla="*/ 0 h 75"/>
                  <a:gd name="T2" fmla="*/ 56 w 57"/>
                  <a:gd name="T3" fmla="*/ 9 h 75"/>
                  <a:gd name="T4" fmla="*/ 53 w 57"/>
                  <a:gd name="T5" fmla="*/ 41 h 75"/>
                  <a:gd name="T6" fmla="*/ 49 w 57"/>
                  <a:gd name="T7" fmla="*/ 9 h 75"/>
                  <a:gd name="T8" fmla="*/ 47 w 57"/>
                  <a:gd name="T9" fmla="*/ 7 h 75"/>
                  <a:gd name="T10" fmla="*/ 20 w 57"/>
                  <a:gd name="T11" fmla="*/ 9 h 75"/>
                  <a:gd name="T12" fmla="*/ 20 w 57"/>
                  <a:gd name="T13" fmla="*/ 14 h 75"/>
                  <a:gd name="T14" fmla="*/ 15 w 57"/>
                  <a:gd name="T15" fmla="*/ 19 h 75"/>
                  <a:gd name="T16" fmla="*/ 10 w 57"/>
                  <a:gd name="T17" fmla="*/ 19 h 75"/>
                  <a:gd name="T18" fmla="*/ 7 w 57"/>
                  <a:gd name="T19" fmla="*/ 61 h 75"/>
                  <a:gd name="T20" fmla="*/ 7 w 57"/>
                  <a:gd name="T21" fmla="*/ 63 h 75"/>
                  <a:gd name="T22" fmla="*/ 23 w 57"/>
                  <a:gd name="T23" fmla="*/ 63 h 75"/>
                  <a:gd name="T24" fmla="*/ 30 w 57"/>
                  <a:gd name="T25" fmla="*/ 70 h 75"/>
                  <a:gd name="T26" fmla="*/ 3 w 57"/>
                  <a:gd name="T27" fmla="*/ 67 h 75"/>
                  <a:gd name="T28" fmla="*/ 3 w 57"/>
                  <a:gd name="T29" fmla="*/ 67 h 75"/>
                  <a:gd name="T30" fmla="*/ 0 w 57"/>
                  <a:gd name="T31" fmla="*/ 16 h 75"/>
                  <a:gd name="T32" fmla="*/ 1 w 57"/>
                  <a:gd name="T33" fmla="*/ 13 h 75"/>
                  <a:gd name="T34" fmla="*/ 15 w 57"/>
                  <a:gd name="T35" fmla="*/ 0 h 75"/>
                  <a:gd name="T36" fmla="*/ 13 w 57"/>
                  <a:gd name="T37" fmla="*/ 40 h 75"/>
                  <a:gd name="T38" fmla="*/ 21 w 57"/>
                  <a:gd name="T39" fmla="*/ 44 h 75"/>
                  <a:gd name="T40" fmla="*/ 13 w 57"/>
                  <a:gd name="T41" fmla="*/ 40 h 75"/>
                  <a:gd name="T42" fmla="*/ 13 w 57"/>
                  <a:gd name="T43" fmla="*/ 34 h 75"/>
                  <a:gd name="T44" fmla="*/ 43 w 57"/>
                  <a:gd name="T45" fmla="*/ 31 h 75"/>
                  <a:gd name="T46" fmla="*/ 13 w 57"/>
                  <a:gd name="T47" fmla="*/ 22 h 75"/>
                  <a:gd name="T48" fmla="*/ 43 w 57"/>
                  <a:gd name="T49" fmla="*/ 26 h 75"/>
                  <a:gd name="T50" fmla="*/ 13 w 57"/>
                  <a:gd name="T51" fmla="*/ 22 h 75"/>
                  <a:gd name="T52" fmla="*/ 27 w 57"/>
                  <a:gd name="T53" fmla="*/ 17 h 75"/>
                  <a:gd name="T54" fmla="*/ 43 w 57"/>
                  <a:gd name="T55" fmla="*/ 14 h 75"/>
                  <a:gd name="T56" fmla="*/ 32 w 57"/>
                  <a:gd name="T57" fmla="*/ 54 h 75"/>
                  <a:gd name="T58" fmla="*/ 32 w 57"/>
                  <a:gd name="T59" fmla="*/ 54 h 75"/>
                  <a:gd name="T60" fmla="*/ 24 w 57"/>
                  <a:gd name="T61" fmla="*/ 51 h 75"/>
                  <a:gd name="T62" fmla="*/ 37 w 57"/>
                  <a:gd name="T63" fmla="*/ 67 h 75"/>
                  <a:gd name="T64" fmla="*/ 46 w 57"/>
                  <a:gd name="T65" fmla="*/ 68 h 75"/>
                  <a:gd name="T66" fmla="*/ 55 w 57"/>
                  <a:gd name="T67" fmla="*/ 74 h 75"/>
                  <a:gd name="T68" fmla="*/ 56 w 57"/>
                  <a:gd name="T69" fmla="*/ 69 h 75"/>
                  <a:gd name="T70" fmla="*/ 49 w 57"/>
                  <a:gd name="T71" fmla="*/ 62 h 75"/>
                  <a:gd name="T72" fmla="*/ 49 w 57"/>
                  <a:gd name="T73" fmla="*/ 44 h 75"/>
                  <a:gd name="T74" fmla="*/ 30 w 57"/>
                  <a:gd name="T75" fmla="*/ 42 h 75"/>
                  <a:gd name="T76" fmla="*/ 33 w 57"/>
                  <a:gd name="T77" fmla="*/ 45 h 75"/>
                  <a:gd name="T78" fmla="*/ 31 w 57"/>
                  <a:gd name="T79" fmla="*/ 59 h 75"/>
                  <a:gd name="T80" fmla="*/ 44 w 57"/>
                  <a:gd name="T81" fmla="*/ 60 h 75"/>
                  <a:gd name="T82" fmla="*/ 46 w 57"/>
                  <a:gd name="T83" fmla="*/ 47 h 75"/>
                  <a:gd name="T84" fmla="*/ 17 w 57"/>
                  <a:gd name="T85" fmla="*/ 8 h 75"/>
                  <a:gd name="T86" fmla="*/ 10 w 57"/>
                  <a:gd name="T87" fmla="*/ 15 h 75"/>
                  <a:gd name="T88" fmla="*/ 13 w 57"/>
                  <a:gd name="T89" fmla="*/ 16 h 75"/>
                  <a:gd name="T90" fmla="*/ 14 w 57"/>
                  <a:gd name="T91" fmla="*/ 16 h 75"/>
                  <a:gd name="T92" fmla="*/ 17 w 57"/>
                  <a:gd name="T93" fmla="*/ 13 h 75"/>
                  <a:gd name="T94" fmla="*/ 17 w 57"/>
                  <a:gd name="T95" fmla="*/ 12 h 75"/>
                  <a:gd name="T96" fmla="*/ 17 w 57"/>
                  <a:gd name="T97" fmla="*/ 9 h 75"/>
                  <a:gd name="T98" fmla="*/ 56 w 57"/>
                  <a:gd name="T99" fmla="*/ 61 h 75"/>
                  <a:gd name="T100" fmla="*/ 56 w 57"/>
                  <a:gd name="T101" fmla="*/ 61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57" h="75">
                    <a:moveTo>
                      <a:pt x="16" y="0"/>
                    </a:moveTo>
                    <a:cubicBezTo>
                      <a:pt x="47" y="0"/>
                      <a:pt x="47" y="0"/>
                      <a:pt x="47" y="0"/>
                    </a:cubicBezTo>
                    <a:cubicBezTo>
                      <a:pt x="49" y="0"/>
                      <a:pt x="51" y="1"/>
                      <a:pt x="53" y="3"/>
                    </a:cubicBezTo>
                    <a:cubicBezTo>
                      <a:pt x="55" y="4"/>
                      <a:pt x="56" y="6"/>
                      <a:pt x="56" y="9"/>
                    </a:cubicBezTo>
                    <a:cubicBezTo>
                      <a:pt x="56" y="45"/>
                      <a:pt x="56" y="45"/>
                      <a:pt x="56" y="45"/>
                    </a:cubicBezTo>
                    <a:cubicBezTo>
                      <a:pt x="55" y="44"/>
                      <a:pt x="54" y="42"/>
                      <a:pt x="53" y="41"/>
                    </a:cubicBezTo>
                    <a:cubicBezTo>
                      <a:pt x="52" y="40"/>
                      <a:pt x="51" y="38"/>
                      <a:pt x="49" y="37"/>
                    </a:cubicBezTo>
                    <a:cubicBezTo>
                      <a:pt x="49" y="9"/>
                      <a:pt x="49" y="9"/>
                      <a:pt x="49" y="9"/>
                    </a:cubicBezTo>
                    <a:cubicBezTo>
                      <a:pt x="49" y="8"/>
                      <a:pt x="49" y="8"/>
                      <a:pt x="48" y="7"/>
                    </a:cubicBezTo>
                    <a:cubicBezTo>
                      <a:pt x="48" y="7"/>
                      <a:pt x="47" y="7"/>
                      <a:pt x="47" y="7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20" y="9"/>
                      <a:pt x="20" y="9"/>
                      <a:pt x="20" y="9"/>
                    </a:cubicBezTo>
                    <a:cubicBezTo>
                      <a:pt x="20" y="11"/>
                      <a:pt x="20" y="11"/>
                      <a:pt x="20" y="11"/>
                    </a:cubicBezTo>
                    <a:cubicBezTo>
                      <a:pt x="20" y="12"/>
                      <a:pt x="20" y="13"/>
                      <a:pt x="20" y="14"/>
                    </a:cubicBezTo>
                    <a:cubicBezTo>
                      <a:pt x="20" y="15"/>
                      <a:pt x="19" y="16"/>
                      <a:pt x="18" y="17"/>
                    </a:cubicBezTo>
                    <a:cubicBezTo>
                      <a:pt x="17" y="18"/>
                      <a:pt x="16" y="19"/>
                      <a:pt x="15" y="19"/>
                    </a:cubicBezTo>
                    <a:cubicBezTo>
                      <a:pt x="14" y="19"/>
                      <a:pt x="13" y="19"/>
                      <a:pt x="13" y="19"/>
                    </a:cubicBezTo>
                    <a:cubicBezTo>
                      <a:pt x="10" y="19"/>
                      <a:pt x="10" y="19"/>
                      <a:pt x="10" y="19"/>
                    </a:cubicBezTo>
                    <a:cubicBezTo>
                      <a:pt x="7" y="18"/>
                      <a:pt x="7" y="18"/>
                      <a:pt x="7" y="18"/>
                    </a:cubicBezTo>
                    <a:cubicBezTo>
                      <a:pt x="7" y="61"/>
                      <a:pt x="7" y="61"/>
                      <a:pt x="7" y="61"/>
                    </a:cubicBezTo>
                    <a:cubicBezTo>
                      <a:pt x="7" y="62"/>
                      <a:pt x="7" y="62"/>
                      <a:pt x="7" y="63"/>
                    </a:cubicBezTo>
                    <a:cubicBezTo>
                      <a:pt x="7" y="63"/>
                      <a:pt x="7" y="63"/>
                      <a:pt x="7" y="63"/>
                    </a:cubicBezTo>
                    <a:cubicBezTo>
                      <a:pt x="8" y="63"/>
                      <a:pt x="8" y="63"/>
                      <a:pt x="9" y="63"/>
                    </a:cubicBezTo>
                    <a:cubicBezTo>
                      <a:pt x="23" y="63"/>
                      <a:pt x="23" y="63"/>
                      <a:pt x="23" y="63"/>
                    </a:cubicBezTo>
                    <a:cubicBezTo>
                      <a:pt x="23" y="64"/>
                      <a:pt x="23" y="64"/>
                      <a:pt x="23" y="64"/>
                    </a:cubicBezTo>
                    <a:cubicBezTo>
                      <a:pt x="25" y="67"/>
                      <a:pt x="28" y="69"/>
                      <a:pt x="30" y="70"/>
                    </a:cubicBezTo>
                    <a:cubicBezTo>
                      <a:pt x="9" y="70"/>
                      <a:pt x="9" y="70"/>
                      <a:pt x="9" y="70"/>
                    </a:cubicBezTo>
                    <a:cubicBezTo>
                      <a:pt x="6" y="70"/>
                      <a:pt x="4" y="69"/>
                      <a:pt x="3" y="67"/>
                    </a:cubicBezTo>
                    <a:cubicBezTo>
                      <a:pt x="3" y="67"/>
                      <a:pt x="3" y="67"/>
                      <a:pt x="3" y="67"/>
                    </a:cubicBezTo>
                    <a:cubicBezTo>
                      <a:pt x="3" y="67"/>
                      <a:pt x="3" y="67"/>
                      <a:pt x="3" y="67"/>
                    </a:cubicBezTo>
                    <a:cubicBezTo>
                      <a:pt x="1" y="66"/>
                      <a:pt x="0" y="64"/>
                      <a:pt x="0" y="61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6" y="0"/>
                      <a:pt x="16" y="0"/>
                      <a:pt x="16" y="0"/>
                    </a:cubicBezTo>
                    <a:close/>
                    <a:moveTo>
                      <a:pt x="13" y="40"/>
                    </a:moveTo>
                    <a:cubicBezTo>
                      <a:pt x="13" y="44"/>
                      <a:pt x="13" y="44"/>
                      <a:pt x="13" y="44"/>
                    </a:cubicBezTo>
                    <a:cubicBezTo>
                      <a:pt x="21" y="44"/>
                      <a:pt x="21" y="44"/>
                      <a:pt x="21" y="44"/>
                    </a:cubicBezTo>
                    <a:cubicBezTo>
                      <a:pt x="21" y="40"/>
                      <a:pt x="21" y="40"/>
                      <a:pt x="21" y="40"/>
                    </a:cubicBezTo>
                    <a:cubicBezTo>
                      <a:pt x="13" y="40"/>
                      <a:pt x="13" y="40"/>
                      <a:pt x="13" y="40"/>
                    </a:cubicBezTo>
                    <a:close/>
                    <a:moveTo>
                      <a:pt x="13" y="31"/>
                    </a:moveTo>
                    <a:cubicBezTo>
                      <a:pt x="13" y="34"/>
                      <a:pt x="13" y="34"/>
                      <a:pt x="13" y="34"/>
                    </a:cubicBezTo>
                    <a:cubicBezTo>
                      <a:pt x="43" y="34"/>
                      <a:pt x="43" y="34"/>
                      <a:pt x="43" y="34"/>
                    </a:cubicBezTo>
                    <a:cubicBezTo>
                      <a:pt x="43" y="31"/>
                      <a:pt x="43" y="31"/>
                      <a:pt x="43" y="31"/>
                    </a:cubicBezTo>
                    <a:cubicBezTo>
                      <a:pt x="13" y="31"/>
                      <a:pt x="13" y="31"/>
                      <a:pt x="13" y="31"/>
                    </a:cubicBezTo>
                    <a:close/>
                    <a:moveTo>
                      <a:pt x="13" y="22"/>
                    </a:moveTo>
                    <a:cubicBezTo>
                      <a:pt x="13" y="26"/>
                      <a:pt x="13" y="26"/>
                      <a:pt x="13" y="26"/>
                    </a:cubicBezTo>
                    <a:cubicBezTo>
                      <a:pt x="43" y="26"/>
                      <a:pt x="43" y="26"/>
                      <a:pt x="43" y="26"/>
                    </a:cubicBezTo>
                    <a:cubicBezTo>
                      <a:pt x="43" y="22"/>
                      <a:pt x="43" y="22"/>
                      <a:pt x="43" y="22"/>
                    </a:cubicBezTo>
                    <a:cubicBezTo>
                      <a:pt x="13" y="22"/>
                      <a:pt x="13" y="22"/>
                      <a:pt x="13" y="22"/>
                    </a:cubicBezTo>
                    <a:close/>
                    <a:moveTo>
                      <a:pt x="27" y="14"/>
                    </a:moveTo>
                    <a:cubicBezTo>
                      <a:pt x="27" y="17"/>
                      <a:pt x="27" y="17"/>
                      <a:pt x="27" y="17"/>
                    </a:cubicBezTo>
                    <a:cubicBezTo>
                      <a:pt x="43" y="17"/>
                      <a:pt x="43" y="17"/>
                      <a:pt x="43" y="17"/>
                    </a:cubicBezTo>
                    <a:cubicBezTo>
                      <a:pt x="43" y="14"/>
                      <a:pt x="43" y="14"/>
                      <a:pt x="43" y="14"/>
                    </a:cubicBezTo>
                    <a:cubicBezTo>
                      <a:pt x="27" y="14"/>
                      <a:pt x="27" y="14"/>
                      <a:pt x="27" y="14"/>
                    </a:cubicBezTo>
                    <a:close/>
                    <a:moveTo>
                      <a:pt x="32" y="54"/>
                    </a:moveTo>
                    <a:cubicBezTo>
                      <a:pt x="34" y="49"/>
                      <a:pt x="37" y="47"/>
                      <a:pt x="42" y="46"/>
                    </a:cubicBezTo>
                    <a:cubicBezTo>
                      <a:pt x="37" y="43"/>
                      <a:pt x="31" y="48"/>
                      <a:pt x="32" y="54"/>
                    </a:cubicBezTo>
                    <a:close/>
                    <a:moveTo>
                      <a:pt x="30" y="42"/>
                    </a:moveTo>
                    <a:cubicBezTo>
                      <a:pt x="27" y="44"/>
                      <a:pt x="25" y="48"/>
                      <a:pt x="24" y="51"/>
                    </a:cubicBezTo>
                    <a:cubicBezTo>
                      <a:pt x="24" y="55"/>
                      <a:pt x="25" y="58"/>
                      <a:pt x="27" y="62"/>
                    </a:cubicBezTo>
                    <a:cubicBezTo>
                      <a:pt x="30" y="65"/>
                      <a:pt x="33" y="66"/>
                      <a:pt x="37" y="67"/>
                    </a:cubicBezTo>
                    <a:cubicBezTo>
                      <a:pt x="39" y="67"/>
                      <a:pt x="42" y="67"/>
                      <a:pt x="45" y="65"/>
                    </a:cubicBezTo>
                    <a:cubicBezTo>
                      <a:pt x="45" y="66"/>
                      <a:pt x="45" y="67"/>
                      <a:pt x="46" y="68"/>
                    </a:cubicBezTo>
                    <a:cubicBezTo>
                      <a:pt x="50" y="74"/>
                      <a:pt x="50" y="74"/>
                      <a:pt x="50" y="74"/>
                    </a:cubicBezTo>
                    <a:cubicBezTo>
                      <a:pt x="52" y="75"/>
                      <a:pt x="54" y="75"/>
                      <a:pt x="55" y="74"/>
                    </a:cubicBezTo>
                    <a:cubicBezTo>
                      <a:pt x="55" y="74"/>
                      <a:pt x="55" y="74"/>
                      <a:pt x="55" y="74"/>
                    </a:cubicBezTo>
                    <a:cubicBezTo>
                      <a:pt x="57" y="73"/>
                      <a:pt x="57" y="71"/>
                      <a:pt x="56" y="69"/>
                    </a:cubicBezTo>
                    <a:cubicBezTo>
                      <a:pt x="51" y="63"/>
                      <a:pt x="51" y="63"/>
                      <a:pt x="51" y="63"/>
                    </a:cubicBezTo>
                    <a:cubicBezTo>
                      <a:pt x="51" y="63"/>
                      <a:pt x="50" y="62"/>
                      <a:pt x="49" y="62"/>
                    </a:cubicBezTo>
                    <a:cubicBezTo>
                      <a:pt x="51" y="60"/>
                      <a:pt x="52" y="57"/>
                      <a:pt x="52" y="55"/>
                    </a:cubicBezTo>
                    <a:cubicBezTo>
                      <a:pt x="53" y="51"/>
                      <a:pt x="52" y="47"/>
                      <a:pt x="49" y="44"/>
                    </a:cubicBezTo>
                    <a:cubicBezTo>
                      <a:pt x="47" y="41"/>
                      <a:pt x="44" y="39"/>
                      <a:pt x="40" y="39"/>
                    </a:cubicBezTo>
                    <a:cubicBezTo>
                      <a:pt x="36" y="38"/>
                      <a:pt x="33" y="39"/>
                      <a:pt x="30" y="42"/>
                    </a:cubicBezTo>
                    <a:close/>
                    <a:moveTo>
                      <a:pt x="39" y="44"/>
                    </a:moveTo>
                    <a:cubicBezTo>
                      <a:pt x="37" y="43"/>
                      <a:pt x="35" y="44"/>
                      <a:pt x="33" y="45"/>
                    </a:cubicBezTo>
                    <a:cubicBezTo>
                      <a:pt x="31" y="47"/>
                      <a:pt x="29" y="49"/>
                      <a:pt x="29" y="52"/>
                    </a:cubicBezTo>
                    <a:cubicBezTo>
                      <a:pt x="29" y="54"/>
                      <a:pt x="29" y="57"/>
                      <a:pt x="31" y="59"/>
                    </a:cubicBezTo>
                    <a:cubicBezTo>
                      <a:pt x="33" y="61"/>
                      <a:pt x="35" y="62"/>
                      <a:pt x="37" y="62"/>
                    </a:cubicBezTo>
                    <a:cubicBezTo>
                      <a:pt x="40" y="62"/>
                      <a:pt x="42" y="62"/>
                      <a:pt x="44" y="60"/>
                    </a:cubicBezTo>
                    <a:cubicBezTo>
                      <a:pt x="46" y="59"/>
                      <a:pt x="47" y="56"/>
                      <a:pt x="48" y="54"/>
                    </a:cubicBezTo>
                    <a:cubicBezTo>
                      <a:pt x="48" y="52"/>
                      <a:pt x="47" y="49"/>
                      <a:pt x="46" y="47"/>
                    </a:cubicBezTo>
                    <a:cubicBezTo>
                      <a:pt x="44" y="45"/>
                      <a:pt x="42" y="44"/>
                      <a:pt x="39" y="44"/>
                    </a:cubicBezTo>
                    <a:close/>
                    <a:moveTo>
                      <a:pt x="17" y="8"/>
                    </a:moveTo>
                    <a:cubicBezTo>
                      <a:pt x="9" y="15"/>
                      <a:pt x="9" y="15"/>
                      <a:pt x="9" y="15"/>
                    </a:cubicBezTo>
                    <a:cubicBezTo>
                      <a:pt x="10" y="15"/>
                      <a:pt x="10" y="15"/>
                      <a:pt x="10" y="15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5" y="16"/>
                      <a:pt x="16" y="15"/>
                      <a:pt x="16" y="15"/>
                    </a:cubicBezTo>
                    <a:cubicBezTo>
                      <a:pt x="17" y="14"/>
                      <a:pt x="17" y="14"/>
                      <a:pt x="17" y="13"/>
                    </a:cubicBezTo>
                    <a:cubicBezTo>
                      <a:pt x="17" y="13"/>
                      <a:pt x="17" y="13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12"/>
                      <a:pt x="17" y="12"/>
                      <a:pt x="17" y="12"/>
                    </a:cubicBezTo>
                    <a:cubicBezTo>
                      <a:pt x="17" y="9"/>
                      <a:pt x="17" y="9"/>
                      <a:pt x="17" y="9"/>
                    </a:cubicBezTo>
                    <a:cubicBezTo>
                      <a:pt x="17" y="8"/>
                      <a:pt x="17" y="8"/>
                      <a:pt x="17" y="8"/>
                    </a:cubicBezTo>
                    <a:close/>
                    <a:moveTo>
                      <a:pt x="56" y="61"/>
                    </a:moveTo>
                    <a:cubicBezTo>
                      <a:pt x="55" y="61"/>
                      <a:pt x="55" y="61"/>
                      <a:pt x="55" y="61"/>
                    </a:cubicBezTo>
                    <a:cubicBezTo>
                      <a:pt x="56" y="61"/>
                      <a:pt x="56" y="61"/>
                      <a:pt x="56" y="61"/>
                    </a:cubicBezTo>
                    <a:cubicBezTo>
                      <a:pt x="56" y="61"/>
                      <a:pt x="56" y="61"/>
                      <a:pt x="56" y="61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vert="horz" wrap="square" lIns="91417" tIns="45708" rIns="91417" bIns="45708" numCol="1" anchor="t" anchorCtr="0" compatLnSpc="1"/>
              <a:lstStyle/>
              <a:p>
                <a:endPara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UI" panose="020B0502040204020203" pitchFamily="34" charset="0"/>
                  <a:ea typeface="微软雅黑" panose="020B0503020204020204" pitchFamily="34" charset="-122"/>
                  <a:sym typeface="Segoe UI" panose="020B0502040204020203" pitchFamily="34" charset="0"/>
                </a:endParaRPr>
              </a:p>
            </p:txBody>
          </p:sp>
        </p:grpSp>
        <p:grpSp>
          <p:nvGrpSpPr>
            <p:cNvPr id="28" name="组合 27">
              <a:extLst>
                <a:ext uri="{FF2B5EF4-FFF2-40B4-BE49-F238E27FC236}">
                  <a16:creationId xmlns:a16="http://schemas.microsoft.com/office/drawing/2014/main" id="{0879477F-FADF-47D0-BD2E-4CAE43E0FBA1}"/>
                </a:ext>
              </a:extLst>
            </p:cNvPr>
            <p:cNvGrpSpPr/>
            <p:nvPr/>
          </p:nvGrpSpPr>
          <p:grpSpPr>
            <a:xfrm>
              <a:off x="4403350" y="1635027"/>
              <a:ext cx="719736" cy="719736"/>
              <a:chOff x="1012030" y="3885518"/>
              <a:chExt cx="719736" cy="719736"/>
            </a:xfrm>
          </p:grpSpPr>
          <p:sp>
            <p:nvSpPr>
              <p:cNvPr id="32" name="椭圆 31">
                <a:extLst>
                  <a:ext uri="{FF2B5EF4-FFF2-40B4-BE49-F238E27FC236}">
                    <a16:creationId xmlns:a16="http://schemas.microsoft.com/office/drawing/2014/main" id="{A985BFDB-665D-4056-BE16-8C33ADC81CE9}"/>
                  </a:ext>
                </a:extLst>
              </p:cNvPr>
              <p:cNvSpPr/>
              <p:nvPr/>
            </p:nvSpPr>
            <p:spPr>
              <a:xfrm>
                <a:off x="1012030" y="3885518"/>
                <a:ext cx="719736" cy="719736"/>
              </a:xfrm>
              <a:prstGeom prst="ellipse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UI" panose="020B0502040204020203" pitchFamily="34" charset="0"/>
                  <a:ea typeface="微软雅黑" panose="020B0503020204020204" pitchFamily="34" charset="-122"/>
                  <a:sym typeface="Segoe UI" panose="020B0502040204020203" pitchFamily="34" charset="0"/>
                </a:endParaRPr>
              </a:p>
            </p:txBody>
          </p:sp>
          <p:sp>
            <p:nvSpPr>
              <p:cNvPr id="33" name="Freeform 105">
                <a:extLst>
                  <a:ext uri="{FF2B5EF4-FFF2-40B4-BE49-F238E27FC236}">
                    <a16:creationId xmlns:a16="http://schemas.microsoft.com/office/drawing/2014/main" id="{D464489C-2E59-46C6-8E94-95CFB1D8357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196386" y="4069876"/>
                <a:ext cx="351024" cy="351022"/>
              </a:xfrm>
              <a:custGeom>
                <a:avLst/>
                <a:gdLst>
                  <a:gd name="T0" fmla="*/ 3 w 76"/>
                  <a:gd name="T1" fmla="*/ 51 h 76"/>
                  <a:gd name="T2" fmla="*/ 20 w 76"/>
                  <a:gd name="T3" fmla="*/ 44 h 76"/>
                  <a:gd name="T4" fmla="*/ 24 w 76"/>
                  <a:gd name="T5" fmla="*/ 41 h 76"/>
                  <a:gd name="T6" fmla="*/ 33 w 76"/>
                  <a:gd name="T7" fmla="*/ 59 h 76"/>
                  <a:gd name="T8" fmla="*/ 41 w 76"/>
                  <a:gd name="T9" fmla="*/ 41 h 76"/>
                  <a:gd name="T10" fmla="*/ 45 w 76"/>
                  <a:gd name="T11" fmla="*/ 44 h 76"/>
                  <a:gd name="T12" fmla="*/ 53 w 76"/>
                  <a:gd name="T13" fmla="*/ 47 h 76"/>
                  <a:gd name="T14" fmla="*/ 46 w 76"/>
                  <a:gd name="T15" fmla="*/ 47 h 76"/>
                  <a:gd name="T16" fmla="*/ 46 w 76"/>
                  <a:gd name="T17" fmla="*/ 64 h 76"/>
                  <a:gd name="T18" fmla="*/ 55 w 76"/>
                  <a:gd name="T19" fmla="*/ 64 h 76"/>
                  <a:gd name="T20" fmla="*/ 55 w 76"/>
                  <a:gd name="T21" fmla="*/ 73 h 76"/>
                  <a:gd name="T22" fmla="*/ 66 w 76"/>
                  <a:gd name="T23" fmla="*/ 73 h 76"/>
                  <a:gd name="T24" fmla="*/ 66 w 76"/>
                  <a:gd name="T25" fmla="*/ 76 h 76"/>
                  <a:gd name="T26" fmla="*/ 0 w 76"/>
                  <a:gd name="T27" fmla="*/ 76 h 76"/>
                  <a:gd name="T28" fmla="*/ 3 w 76"/>
                  <a:gd name="T29" fmla="*/ 51 h 76"/>
                  <a:gd name="T30" fmla="*/ 50 w 76"/>
                  <a:gd name="T31" fmla="*/ 52 h 76"/>
                  <a:gd name="T32" fmla="*/ 50 w 76"/>
                  <a:gd name="T33" fmla="*/ 59 h 76"/>
                  <a:gd name="T34" fmla="*/ 59 w 76"/>
                  <a:gd name="T35" fmla="*/ 59 h 76"/>
                  <a:gd name="T36" fmla="*/ 59 w 76"/>
                  <a:gd name="T37" fmla="*/ 68 h 76"/>
                  <a:gd name="T38" fmla="*/ 67 w 76"/>
                  <a:gd name="T39" fmla="*/ 68 h 76"/>
                  <a:gd name="T40" fmla="*/ 67 w 76"/>
                  <a:gd name="T41" fmla="*/ 59 h 76"/>
                  <a:gd name="T42" fmla="*/ 76 w 76"/>
                  <a:gd name="T43" fmla="*/ 59 h 76"/>
                  <a:gd name="T44" fmla="*/ 76 w 76"/>
                  <a:gd name="T45" fmla="*/ 52 h 76"/>
                  <a:gd name="T46" fmla="*/ 67 w 76"/>
                  <a:gd name="T47" fmla="*/ 52 h 76"/>
                  <a:gd name="T48" fmla="*/ 67 w 76"/>
                  <a:gd name="T49" fmla="*/ 43 h 76"/>
                  <a:gd name="T50" fmla="*/ 59 w 76"/>
                  <a:gd name="T51" fmla="*/ 43 h 76"/>
                  <a:gd name="T52" fmla="*/ 59 w 76"/>
                  <a:gd name="T53" fmla="*/ 52 h 76"/>
                  <a:gd name="T54" fmla="*/ 50 w 76"/>
                  <a:gd name="T55" fmla="*/ 52 h 76"/>
                  <a:gd name="T56" fmla="*/ 20 w 76"/>
                  <a:gd name="T57" fmla="*/ 29 h 76"/>
                  <a:gd name="T58" fmla="*/ 21 w 76"/>
                  <a:gd name="T59" fmla="*/ 14 h 76"/>
                  <a:gd name="T60" fmla="*/ 44 w 76"/>
                  <a:gd name="T61" fmla="*/ 15 h 76"/>
                  <a:gd name="T62" fmla="*/ 45 w 76"/>
                  <a:gd name="T63" fmla="*/ 29 h 76"/>
                  <a:gd name="T64" fmla="*/ 49 w 76"/>
                  <a:gd name="T65" fmla="*/ 23 h 76"/>
                  <a:gd name="T66" fmla="*/ 47 w 76"/>
                  <a:gd name="T67" fmla="*/ 7 h 76"/>
                  <a:gd name="T68" fmla="*/ 18 w 76"/>
                  <a:gd name="T69" fmla="*/ 6 h 76"/>
                  <a:gd name="T70" fmla="*/ 17 w 76"/>
                  <a:gd name="T71" fmla="*/ 26 h 76"/>
                  <a:gd name="T72" fmla="*/ 20 w 76"/>
                  <a:gd name="T73" fmla="*/ 29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76" h="76">
                    <a:moveTo>
                      <a:pt x="3" y="51"/>
                    </a:moveTo>
                    <a:cubicBezTo>
                      <a:pt x="9" y="49"/>
                      <a:pt x="14" y="46"/>
                      <a:pt x="20" y="44"/>
                    </a:cubicBezTo>
                    <a:cubicBezTo>
                      <a:pt x="21" y="43"/>
                      <a:pt x="23" y="42"/>
                      <a:pt x="24" y="41"/>
                    </a:cubicBezTo>
                    <a:cubicBezTo>
                      <a:pt x="33" y="59"/>
                      <a:pt x="33" y="59"/>
                      <a:pt x="33" y="59"/>
                    </a:cubicBezTo>
                    <a:cubicBezTo>
                      <a:pt x="41" y="41"/>
                      <a:pt x="41" y="41"/>
                      <a:pt x="41" y="41"/>
                    </a:cubicBezTo>
                    <a:cubicBezTo>
                      <a:pt x="42" y="42"/>
                      <a:pt x="44" y="43"/>
                      <a:pt x="45" y="44"/>
                    </a:cubicBezTo>
                    <a:cubicBezTo>
                      <a:pt x="48" y="45"/>
                      <a:pt x="50" y="46"/>
                      <a:pt x="53" y="47"/>
                    </a:cubicBezTo>
                    <a:cubicBezTo>
                      <a:pt x="46" y="47"/>
                      <a:pt x="46" y="47"/>
                      <a:pt x="46" y="47"/>
                    </a:cubicBezTo>
                    <a:cubicBezTo>
                      <a:pt x="46" y="64"/>
                      <a:pt x="46" y="64"/>
                      <a:pt x="46" y="64"/>
                    </a:cubicBezTo>
                    <a:cubicBezTo>
                      <a:pt x="55" y="64"/>
                      <a:pt x="55" y="64"/>
                      <a:pt x="55" y="64"/>
                    </a:cubicBezTo>
                    <a:cubicBezTo>
                      <a:pt x="55" y="73"/>
                      <a:pt x="55" y="73"/>
                      <a:pt x="55" y="73"/>
                    </a:cubicBezTo>
                    <a:cubicBezTo>
                      <a:pt x="66" y="73"/>
                      <a:pt x="66" y="73"/>
                      <a:pt x="66" y="73"/>
                    </a:cubicBezTo>
                    <a:cubicBezTo>
                      <a:pt x="66" y="74"/>
                      <a:pt x="66" y="75"/>
                      <a:pt x="66" y="76"/>
                    </a:cubicBezTo>
                    <a:cubicBezTo>
                      <a:pt x="44" y="76"/>
                      <a:pt x="22" y="76"/>
                      <a:pt x="0" y="76"/>
                    </a:cubicBezTo>
                    <a:cubicBezTo>
                      <a:pt x="0" y="64"/>
                      <a:pt x="1" y="55"/>
                      <a:pt x="3" y="51"/>
                    </a:cubicBezTo>
                    <a:close/>
                    <a:moveTo>
                      <a:pt x="50" y="52"/>
                    </a:moveTo>
                    <a:cubicBezTo>
                      <a:pt x="50" y="59"/>
                      <a:pt x="50" y="59"/>
                      <a:pt x="50" y="59"/>
                    </a:cubicBezTo>
                    <a:cubicBezTo>
                      <a:pt x="59" y="59"/>
                      <a:pt x="59" y="59"/>
                      <a:pt x="59" y="59"/>
                    </a:cubicBezTo>
                    <a:cubicBezTo>
                      <a:pt x="59" y="68"/>
                      <a:pt x="59" y="68"/>
                      <a:pt x="59" y="68"/>
                    </a:cubicBezTo>
                    <a:cubicBezTo>
                      <a:pt x="67" y="68"/>
                      <a:pt x="67" y="68"/>
                      <a:pt x="67" y="68"/>
                    </a:cubicBezTo>
                    <a:cubicBezTo>
                      <a:pt x="67" y="59"/>
                      <a:pt x="67" y="59"/>
                      <a:pt x="67" y="59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6" y="52"/>
                      <a:pt x="76" y="52"/>
                      <a:pt x="76" y="52"/>
                    </a:cubicBezTo>
                    <a:cubicBezTo>
                      <a:pt x="67" y="52"/>
                      <a:pt x="67" y="52"/>
                      <a:pt x="67" y="52"/>
                    </a:cubicBezTo>
                    <a:cubicBezTo>
                      <a:pt x="67" y="43"/>
                      <a:pt x="67" y="43"/>
                      <a:pt x="67" y="43"/>
                    </a:cubicBezTo>
                    <a:cubicBezTo>
                      <a:pt x="59" y="43"/>
                      <a:pt x="59" y="43"/>
                      <a:pt x="59" y="43"/>
                    </a:cubicBezTo>
                    <a:cubicBezTo>
                      <a:pt x="59" y="52"/>
                      <a:pt x="59" y="52"/>
                      <a:pt x="59" y="52"/>
                    </a:cubicBezTo>
                    <a:cubicBezTo>
                      <a:pt x="50" y="52"/>
                      <a:pt x="50" y="52"/>
                      <a:pt x="50" y="52"/>
                    </a:cubicBezTo>
                    <a:close/>
                    <a:moveTo>
                      <a:pt x="20" y="29"/>
                    </a:moveTo>
                    <a:cubicBezTo>
                      <a:pt x="20" y="23"/>
                      <a:pt x="20" y="20"/>
                      <a:pt x="21" y="14"/>
                    </a:cubicBezTo>
                    <a:cubicBezTo>
                      <a:pt x="27" y="11"/>
                      <a:pt x="35" y="17"/>
                      <a:pt x="44" y="15"/>
                    </a:cubicBezTo>
                    <a:cubicBezTo>
                      <a:pt x="45" y="19"/>
                      <a:pt x="45" y="23"/>
                      <a:pt x="45" y="29"/>
                    </a:cubicBezTo>
                    <a:cubicBezTo>
                      <a:pt x="45" y="29"/>
                      <a:pt x="48" y="26"/>
                      <a:pt x="49" y="23"/>
                    </a:cubicBezTo>
                    <a:cubicBezTo>
                      <a:pt x="49" y="21"/>
                      <a:pt x="49" y="9"/>
                      <a:pt x="47" y="7"/>
                    </a:cubicBezTo>
                    <a:cubicBezTo>
                      <a:pt x="42" y="0"/>
                      <a:pt x="24" y="0"/>
                      <a:pt x="18" y="6"/>
                    </a:cubicBezTo>
                    <a:cubicBezTo>
                      <a:pt x="17" y="8"/>
                      <a:pt x="15" y="24"/>
                      <a:pt x="17" y="26"/>
                    </a:cubicBezTo>
                    <a:cubicBezTo>
                      <a:pt x="19" y="28"/>
                      <a:pt x="20" y="29"/>
                      <a:pt x="20" y="29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vert="horz" wrap="square" lIns="91417" tIns="45708" rIns="91417" bIns="45708" numCol="1" anchor="t" anchorCtr="0" compatLnSpc="1"/>
              <a:lstStyle/>
              <a:p>
                <a:endPara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UI" panose="020B0502040204020203" pitchFamily="34" charset="0"/>
                  <a:ea typeface="微软雅黑" panose="020B0503020204020204" pitchFamily="34" charset="-122"/>
                  <a:sym typeface="Segoe UI" panose="020B0502040204020203" pitchFamily="34" charset="0"/>
                </a:endParaRPr>
              </a:p>
            </p:txBody>
          </p:sp>
        </p:grpSp>
        <p:grpSp>
          <p:nvGrpSpPr>
            <p:cNvPr id="29" name="组合 28">
              <a:extLst>
                <a:ext uri="{FF2B5EF4-FFF2-40B4-BE49-F238E27FC236}">
                  <a16:creationId xmlns:a16="http://schemas.microsoft.com/office/drawing/2014/main" id="{2D282502-3A69-4F67-A026-101E62F0B9D2}"/>
                </a:ext>
              </a:extLst>
            </p:cNvPr>
            <p:cNvGrpSpPr/>
            <p:nvPr/>
          </p:nvGrpSpPr>
          <p:grpSpPr>
            <a:xfrm>
              <a:off x="6977182" y="1635027"/>
              <a:ext cx="719736" cy="719736"/>
              <a:chOff x="3297732" y="3885518"/>
              <a:chExt cx="719736" cy="719736"/>
            </a:xfrm>
          </p:grpSpPr>
          <p:sp>
            <p:nvSpPr>
              <p:cNvPr id="30" name="椭圆 29">
                <a:extLst>
                  <a:ext uri="{FF2B5EF4-FFF2-40B4-BE49-F238E27FC236}">
                    <a16:creationId xmlns:a16="http://schemas.microsoft.com/office/drawing/2014/main" id="{BA304B41-EA5F-4702-8C60-B2309F865DB9}"/>
                  </a:ext>
                </a:extLst>
              </p:cNvPr>
              <p:cNvSpPr/>
              <p:nvPr/>
            </p:nvSpPr>
            <p:spPr>
              <a:xfrm>
                <a:off x="3297732" y="3885518"/>
                <a:ext cx="719736" cy="719736"/>
              </a:xfrm>
              <a:prstGeom prst="ellipse">
                <a:avLst/>
              </a:prstGeom>
              <a:noFill/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UI" panose="020B0502040204020203" pitchFamily="34" charset="0"/>
                  <a:ea typeface="微软雅黑" panose="020B0503020204020204" pitchFamily="34" charset="-122"/>
                  <a:sym typeface="Segoe UI" panose="020B0502040204020203" pitchFamily="34" charset="0"/>
                </a:endParaRPr>
              </a:p>
            </p:txBody>
          </p:sp>
          <p:sp>
            <p:nvSpPr>
              <p:cNvPr id="31" name="Freeform 107">
                <a:extLst>
                  <a:ext uri="{FF2B5EF4-FFF2-40B4-BE49-F238E27FC236}">
                    <a16:creationId xmlns:a16="http://schemas.microsoft.com/office/drawing/2014/main" id="{9C5F7DB2-67EA-417C-AA05-16F737A8741D}"/>
                  </a:ext>
                </a:extLst>
              </p:cNvPr>
              <p:cNvSpPr/>
              <p:nvPr/>
            </p:nvSpPr>
            <p:spPr bwMode="auto">
              <a:xfrm>
                <a:off x="3489889" y="4076701"/>
                <a:ext cx="335422" cy="337372"/>
              </a:xfrm>
              <a:custGeom>
                <a:avLst/>
                <a:gdLst>
                  <a:gd name="T0" fmla="*/ 0 w 73"/>
                  <a:gd name="T1" fmla="*/ 37 h 73"/>
                  <a:gd name="T2" fmla="*/ 14 w 73"/>
                  <a:gd name="T3" fmla="*/ 22 h 73"/>
                  <a:gd name="T4" fmla="*/ 13 w 73"/>
                  <a:gd name="T5" fmla="*/ 19 h 73"/>
                  <a:gd name="T6" fmla="*/ 7 w 73"/>
                  <a:gd name="T7" fmla="*/ 18 h 73"/>
                  <a:gd name="T8" fmla="*/ 1 w 73"/>
                  <a:gd name="T9" fmla="*/ 11 h 73"/>
                  <a:gd name="T10" fmla="*/ 4 w 73"/>
                  <a:gd name="T11" fmla="*/ 4 h 73"/>
                  <a:gd name="T12" fmla="*/ 11 w 73"/>
                  <a:gd name="T13" fmla="*/ 1 h 73"/>
                  <a:gd name="T14" fmla="*/ 18 w 73"/>
                  <a:gd name="T15" fmla="*/ 7 h 73"/>
                  <a:gd name="T16" fmla="*/ 19 w 73"/>
                  <a:gd name="T17" fmla="*/ 13 h 73"/>
                  <a:gd name="T18" fmla="*/ 23 w 73"/>
                  <a:gd name="T19" fmla="*/ 14 h 73"/>
                  <a:gd name="T20" fmla="*/ 37 w 73"/>
                  <a:gd name="T21" fmla="*/ 0 h 73"/>
                  <a:gd name="T22" fmla="*/ 51 w 73"/>
                  <a:gd name="T23" fmla="*/ 14 h 73"/>
                  <a:gd name="T24" fmla="*/ 50 w 73"/>
                  <a:gd name="T25" fmla="*/ 16 h 73"/>
                  <a:gd name="T26" fmla="*/ 44 w 73"/>
                  <a:gd name="T27" fmla="*/ 17 h 73"/>
                  <a:gd name="T28" fmla="*/ 38 w 73"/>
                  <a:gd name="T29" fmla="*/ 24 h 73"/>
                  <a:gd name="T30" fmla="*/ 41 w 73"/>
                  <a:gd name="T31" fmla="*/ 31 h 73"/>
                  <a:gd name="T32" fmla="*/ 48 w 73"/>
                  <a:gd name="T33" fmla="*/ 34 h 73"/>
                  <a:gd name="T34" fmla="*/ 55 w 73"/>
                  <a:gd name="T35" fmla="*/ 28 h 73"/>
                  <a:gd name="T36" fmla="*/ 56 w 73"/>
                  <a:gd name="T37" fmla="*/ 22 h 73"/>
                  <a:gd name="T38" fmla="*/ 58 w 73"/>
                  <a:gd name="T39" fmla="*/ 21 h 73"/>
                  <a:gd name="T40" fmla="*/ 73 w 73"/>
                  <a:gd name="T41" fmla="*/ 36 h 73"/>
                  <a:gd name="T42" fmla="*/ 58 w 73"/>
                  <a:gd name="T43" fmla="*/ 51 h 73"/>
                  <a:gd name="T44" fmla="*/ 55 w 73"/>
                  <a:gd name="T45" fmla="*/ 50 h 73"/>
                  <a:gd name="T46" fmla="*/ 54 w 73"/>
                  <a:gd name="T47" fmla="*/ 45 h 73"/>
                  <a:gd name="T48" fmla="*/ 47 w 73"/>
                  <a:gd name="T49" fmla="*/ 39 h 73"/>
                  <a:gd name="T50" fmla="*/ 41 w 73"/>
                  <a:gd name="T51" fmla="*/ 42 h 73"/>
                  <a:gd name="T52" fmla="*/ 38 w 73"/>
                  <a:gd name="T53" fmla="*/ 48 h 73"/>
                  <a:gd name="T54" fmla="*/ 44 w 73"/>
                  <a:gd name="T55" fmla="*/ 55 h 73"/>
                  <a:gd name="T56" fmla="*/ 49 w 73"/>
                  <a:gd name="T57" fmla="*/ 56 h 73"/>
                  <a:gd name="T58" fmla="*/ 51 w 73"/>
                  <a:gd name="T59" fmla="*/ 58 h 73"/>
                  <a:gd name="T60" fmla="*/ 36 w 73"/>
                  <a:gd name="T61" fmla="*/ 73 h 73"/>
                  <a:gd name="T62" fmla="*/ 23 w 73"/>
                  <a:gd name="T63" fmla="*/ 59 h 73"/>
                  <a:gd name="T64" fmla="*/ 19 w 73"/>
                  <a:gd name="T65" fmla="*/ 60 h 73"/>
                  <a:gd name="T66" fmla="*/ 18 w 73"/>
                  <a:gd name="T67" fmla="*/ 66 h 73"/>
                  <a:gd name="T68" fmla="*/ 10 w 73"/>
                  <a:gd name="T69" fmla="*/ 73 h 73"/>
                  <a:gd name="T70" fmla="*/ 3 w 73"/>
                  <a:gd name="T71" fmla="*/ 69 h 73"/>
                  <a:gd name="T72" fmla="*/ 0 w 73"/>
                  <a:gd name="T73" fmla="*/ 63 h 73"/>
                  <a:gd name="T74" fmla="*/ 7 w 73"/>
                  <a:gd name="T75" fmla="*/ 55 h 73"/>
                  <a:gd name="T76" fmla="*/ 13 w 73"/>
                  <a:gd name="T77" fmla="*/ 54 h 73"/>
                  <a:gd name="T78" fmla="*/ 14 w 73"/>
                  <a:gd name="T79" fmla="*/ 50 h 73"/>
                  <a:gd name="T80" fmla="*/ 0 w 73"/>
                  <a:gd name="T81" fmla="*/ 37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73" h="73">
                    <a:moveTo>
                      <a:pt x="0" y="37"/>
                    </a:moveTo>
                    <a:cubicBezTo>
                      <a:pt x="14" y="22"/>
                      <a:pt x="14" y="22"/>
                      <a:pt x="14" y="22"/>
                    </a:cubicBezTo>
                    <a:cubicBezTo>
                      <a:pt x="15" y="21"/>
                      <a:pt x="15" y="20"/>
                      <a:pt x="13" y="19"/>
                    </a:cubicBezTo>
                    <a:cubicBezTo>
                      <a:pt x="11" y="18"/>
                      <a:pt x="9" y="19"/>
                      <a:pt x="7" y="18"/>
                    </a:cubicBezTo>
                    <a:cubicBezTo>
                      <a:pt x="4" y="17"/>
                      <a:pt x="1" y="14"/>
                      <a:pt x="1" y="11"/>
                    </a:cubicBezTo>
                    <a:cubicBezTo>
                      <a:pt x="1" y="7"/>
                      <a:pt x="4" y="4"/>
                      <a:pt x="4" y="4"/>
                    </a:cubicBezTo>
                    <a:cubicBezTo>
                      <a:pt x="4" y="4"/>
                      <a:pt x="7" y="1"/>
                      <a:pt x="11" y="1"/>
                    </a:cubicBezTo>
                    <a:cubicBezTo>
                      <a:pt x="14" y="1"/>
                      <a:pt x="18" y="4"/>
                      <a:pt x="18" y="7"/>
                    </a:cubicBezTo>
                    <a:cubicBezTo>
                      <a:pt x="19" y="9"/>
                      <a:pt x="18" y="11"/>
                      <a:pt x="19" y="13"/>
                    </a:cubicBezTo>
                    <a:cubicBezTo>
                      <a:pt x="20" y="14"/>
                      <a:pt x="21" y="15"/>
                      <a:pt x="23" y="14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51" y="14"/>
                      <a:pt x="51" y="14"/>
                      <a:pt x="51" y="14"/>
                    </a:cubicBezTo>
                    <a:cubicBezTo>
                      <a:pt x="51" y="15"/>
                      <a:pt x="51" y="16"/>
                      <a:pt x="50" y="16"/>
                    </a:cubicBezTo>
                    <a:cubicBezTo>
                      <a:pt x="48" y="17"/>
                      <a:pt x="46" y="17"/>
                      <a:pt x="44" y="17"/>
                    </a:cubicBezTo>
                    <a:cubicBezTo>
                      <a:pt x="41" y="18"/>
                      <a:pt x="38" y="21"/>
                      <a:pt x="38" y="24"/>
                    </a:cubicBezTo>
                    <a:cubicBezTo>
                      <a:pt x="38" y="28"/>
                      <a:pt x="41" y="31"/>
                      <a:pt x="41" y="31"/>
                    </a:cubicBezTo>
                    <a:cubicBezTo>
                      <a:pt x="41" y="31"/>
                      <a:pt x="44" y="34"/>
                      <a:pt x="48" y="34"/>
                    </a:cubicBezTo>
                    <a:cubicBezTo>
                      <a:pt x="51" y="34"/>
                      <a:pt x="54" y="31"/>
                      <a:pt x="55" y="28"/>
                    </a:cubicBezTo>
                    <a:cubicBezTo>
                      <a:pt x="55" y="26"/>
                      <a:pt x="55" y="24"/>
                      <a:pt x="56" y="22"/>
                    </a:cubicBezTo>
                    <a:cubicBezTo>
                      <a:pt x="56" y="21"/>
                      <a:pt x="57" y="21"/>
                      <a:pt x="58" y="21"/>
                    </a:cubicBezTo>
                    <a:cubicBezTo>
                      <a:pt x="73" y="36"/>
                      <a:pt x="73" y="36"/>
                      <a:pt x="73" y="36"/>
                    </a:cubicBezTo>
                    <a:cubicBezTo>
                      <a:pt x="58" y="51"/>
                      <a:pt x="58" y="51"/>
                      <a:pt x="58" y="51"/>
                    </a:cubicBezTo>
                    <a:cubicBezTo>
                      <a:pt x="57" y="52"/>
                      <a:pt x="56" y="51"/>
                      <a:pt x="55" y="50"/>
                    </a:cubicBezTo>
                    <a:cubicBezTo>
                      <a:pt x="54" y="48"/>
                      <a:pt x="55" y="46"/>
                      <a:pt x="54" y="45"/>
                    </a:cubicBezTo>
                    <a:cubicBezTo>
                      <a:pt x="54" y="42"/>
                      <a:pt x="51" y="39"/>
                      <a:pt x="47" y="39"/>
                    </a:cubicBezTo>
                    <a:cubicBezTo>
                      <a:pt x="44" y="39"/>
                      <a:pt x="41" y="42"/>
                      <a:pt x="41" y="42"/>
                    </a:cubicBezTo>
                    <a:cubicBezTo>
                      <a:pt x="41" y="42"/>
                      <a:pt x="38" y="45"/>
                      <a:pt x="38" y="48"/>
                    </a:cubicBezTo>
                    <a:cubicBezTo>
                      <a:pt x="38" y="51"/>
                      <a:pt x="41" y="54"/>
                      <a:pt x="44" y="55"/>
                    </a:cubicBezTo>
                    <a:cubicBezTo>
                      <a:pt x="46" y="55"/>
                      <a:pt x="48" y="55"/>
                      <a:pt x="49" y="56"/>
                    </a:cubicBezTo>
                    <a:cubicBezTo>
                      <a:pt x="51" y="56"/>
                      <a:pt x="51" y="57"/>
                      <a:pt x="51" y="58"/>
                    </a:cubicBezTo>
                    <a:cubicBezTo>
                      <a:pt x="36" y="73"/>
                      <a:pt x="36" y="73"/>
                      <a:pt x="36" y="73"/>
                    </a:cubicBezTo>
                    <a:cubicBezTo>
                      <a:pt x="23" y="59"/>
                      <a:pt x="23" y="59"/>
                      <a:pt x="23" y="59"/>
                    </a:cubicBezTo>
                    <a:cubicBezTo>
                      <a:pt x="21" y="59"/>
                      <a:pt x="20" y="59"/>
                      <a:pt x="19" y="60"/>
                    </a:cubicBezTo>
                    <a:cubicBezTo>
                      <a:pt x="18" y="62"/>
                      <a:pt x="18" y="64"/>
                      <a:pt x="18" y="66"/>
                    </a:cubicBezTo>
                    <a:cubicBezTo>
                      <a:pt x="17" y="70"/>
                      <a:pt x="14" y="73"/>
                      <a:pt x="10" y="73"/>
                    </a:cubicBezTo>
                    <a:cubicBezTo>
                      <a:pt x="6" y="73"/>
                      <a:pt x="3" y="69"/>
                      <a:pt x="3" y="69"/>
                    </a:cubicBezTo>
                    <a:cubicBezTo>
                      <a:pt x="3" y="69"/>
                      <a:pt x="0" y="66"/>
                      <a:pt x="0" y="63"/>
                    </a:cubicBezTo>
                    <a:cubicBezTo>
                      <a:pt x="0" y="59"/>
                      <a:pt x="3" y="56"/>
                      <a:pt x="7" y="55"/>
                    </a:cubicBezTo>
                    <a:cubicBezTo>
                      <a:pt x="9" y="54"/>
                      <a:pt x="11" y="55"/>
                      <a:pt x="13" y="54"/>
                    </a:cubicBezTo>
                    <a:cubicBezTo>
                      <a:pt x="14" y="53"/>
                      <a:pt x="14" y="52"/>
                      <a:pt x="14" y="50"/>
                    </a:cubicBezTo>
                    <a:lnTo>
                      <a:pt x="0" y="37"/>
                    </a:ln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</p:spPr>
            <p:txBody>
              <a:bodyPr vert="horz" wrap="square" lIns="91417" tIns="45708" rIns="91417" bIns="45708" numCol="1" anchor="t" anchorCtr="0" compatLnSpc="1"/>
              <a:lstStyle/>
              <a:p>
                <a:endParaRPr lang="zh-CN" altLang="en-US" sz="2400">
                  <a:solidFill>
                    <a:schemeClr val="tx1">
                      <a:lumMod val="85000"/>
                      <a:lumOff val="15000"/>
                    </a:schemeClr>
                  </a:solidFill>
                  <a:latin typeface="Segoe UI" panose="020B0502040204020203" pitchFamily="34" charset="0"/>
                  <a:ea typeface="微软雅黑" panose="020B0503020204020204" pitchFamily="34" charset="-122"/>
                  <a:sym typeface="Segoe UI" panose="020B0502040204020203" pitchFamily="34" charset="0"/>
                </a:endParaRPr>
              </a:p>
            </p:txBody>
          </p:sp>
        </p:grp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B4B1B51B-E2DE-4C4B-ADA7-E545CA8A57E1}"/>
              </a:ext>
            </a:extLst>
          </p:cNvPr>
          <p:cNvSpPr txBox="1"/>
          <p:nvPr/>
        </p:nvSpPr>
        <p:spPr>
          <a:xfrm>
            <a:off x="1592988" y="3774949"/>
            <a:ext cx="89989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ea typeface="微软雅黑" panose="020B0503020204020204" pitchFamily="34" charset="-122"/>
                <a:sym typeface="Segoe UI" panose="020B0502040204020203" pitchFamily="34" charset="0"/>
              </a:rPr>
              <a:t>汇报人：小笼包    时间：</a:t>
            </a:r>
            <a:r>
              <a:rPr lang="en-US" altLang="zh-CN" sz="1600" b="1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ea typeface="微软雅黑" panose="020B0503020204020204" pitchFamily="34" charset="-122"/>
                <a:sym typeface="Segoe UI" panose="020B0502040204020203" pitchFamily="34" charset="0"/>
              </a:rPr>
              <a:t>2018.10</a:t>
            </a:r>
          </a:p>
        </p:txBody>
      </p:sp>
    </p:spTree>
    <p:extLst>
      <p:ext uri="{BB962C8B-B14F-4D97-AF65-F5344CB8AC3E}">
        <p14:creationId xmlns:p14="http://schemas.microsoft.com/office/powerpoint/2010/main" val="102995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0">
        <p14:ferris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0" presetClass="entr" presetSubtype="0" decel="100000" fill="hold" grpId="0" nodeType="withEffect">
                                  <p:stCondLst>
                                    <p:cond delay="12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37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2" grpId="0"/>
      <p:bldP spid="3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B5AD4744-9D31-49E7-A4D0-CA1F10187499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ntique Olive Compact" panose="020B0904030504030204" pitchFamily="34" charset="0"/>
                </a:rPr>
                <a:t>COMPANY</a:t>
              </a:r>
              <a:endParaRPr lang="zh-CN" altLang="en-US" sz="36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tique Olive Compact" panose="020B0904030504030204" pitchFamily="34" charset="0"/>
              </a:endParaRPr>
            </a:p>
          </p:txBody>
        </p:sp>
      </p:grpSp>
      <p:pic>
        <p:nvPicPr>
          <p:cNvPr id="58" name="图片 57">
            <a:extLst>
              <a:ext uri="{FF2B5EF4-FFF2-40B4-BE49-F238E27FC236}">
                <a16:creationId xmlns:a16="http://schemas.microsoft.com/office/drawing/2014/main" id="{582BFDF0-B691-48ED-AC78-40128FCC72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088" y="5690750"/>
            <a:ext cx="8502669" cy="1172022"/>
          </a:xfrm>
          <a:prstGeom prst="rect">
            <a:avLst/>
          </a:prstGeom>
        </p:spPr>
      </p:pic>
      <p:sp>
        <p:nvSpPr>
          <p:cNvPr id="28" name="文本框 27">
            <a:extLst>
              <a:ext uri="{FF2B5EF4-FFF2-40B4-BE49-F238E27FC236}">
                <a16:creationId xmlns:a16="http://schemas.microsoft.com/office/drawing/2014/main" id="{94C264F3-5AA5-4710-B91F-254C7500D3AB}"/>
              </a:ext>
            </a:extLst>
          </p:cNvPr>
          <p:cNvSpPr txBox="1"/>
          <p:nvPr/>
        </p:nvSpPr>
        <p:spPr>
          <a:xfrm>
            <a:off x="969388" y="1167250"/>
            <a:ext cx="10105014" cy="36491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版权声明</a:t>
            </a: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ts val="3000"/>
              </a:lnSpc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感谢您下载包图网平台上提供的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ts val="3000"/>
              </a:lnSpc>
            </a:pPr>
            <a:endParaRPr lang="zh-CN" altLang="en-US" sz="12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ts val="3000"/>
              </a:lnSpc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在包图网出售的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模板是免版税类（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Royalty-Free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）正版受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中国人民共和国著作法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世界版权公约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的保护，作品的所有权、版权和著作权归包图网所有，您下载的是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模板素材的使用权。</a:t>
            </a:r>
          </a:p>
          <a:p>
            <a:pPr algn="just">
              <a:lnSpc>
                <a:spcPts val="3000"/>
              </a:lnSpc>
            </a:pP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不得将包图网的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F5C1E311-2298-4FC1-9873-60D1DEDCACB3}"/>
              </a:ext>
            </a:extLst>
          </p:cNvPr>
          <p:cNvSpPr txBox="1"/>
          <p:nvPr/>
        </p:nvSpPr>
        <p:spPr>
          <a:xfrm>
            <a:off x="969388" y="5039477"/>
            <a:ext cx="4853567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更多精品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PPT</a:t>
            </a:r>
            <a:r>
              <a:rPr lang="zh-CN" altLang="en-US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模板：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http://ibaotu.com/ppt/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4155DBE9-1CE8-4AE3-A01B-E51572248921}"/>
              </a:ext>
            </a:extLst>
          </p:cNvPr>
          <p:cNvGrpSpPr/>
          <p:nvPr/>
        </p:nvGrpSpPr>
        <p:grpSpPr>
          <a:xfrm>
            <a:off x="9710263" y="5016736"/>
            <a:ext cx="1364139" cy="369332"/>
            <a:chOff x="8158550" y="5010841"/>
            <a:chExt cx="1364139" cy="369332"/>
          </a:xfrm>
          <a:effectLst/>
        </p:grpSpPr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12E94703-D15B-4054-B0AA-37D3D09374BC}"/>
                </a:ext>
              </a:extLst>
            </p:cNvPr>
            <p:cNvSpPr/>
            <p:nvPr/>
          </p:nvSpPr>
          <p:spPr>
            <a:xfrm>
              <a:off x="8158550" y="5010841"/>
              <a:ext cx="1336431" cy="342900"/>
            </a:xfrm>
            <a:prstGeom prst="roundRect">
              <a:avLst/>
            </a:prstGeom>
            <a:solidFill>
              <a:srgbClr val="C00000"/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E4652F64-95B0-4920-A84D-780524523BB2}"/>
                </a:ext>
              </a:extLst>
            </p:cNvPr>
            <p:cNvSpPr txBox="1"/>
            <p:nvPr/>
          </p:nvSpPr>
          <p:spPr>
            <a:xfrm>
              <a:off x="8278621" y="5010841"/>
              <a:ext cx="12440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hlinkClick r:id="rId5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点击进入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50857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conveyor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DCFC692E-AF57-4D04-B6DD-79199000989F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ntique Olive Compact" panose="020B0904030504030204" pitchFamily="34" charset="0"/>
                </a:rPr>
                <a:t>COMPANY</a:t>
              </a:r>
              <a:endParaRPr lang="zh-CN" altLang="en-US" sz="36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tique Olive Compact" panose="020B0904030504030204" pitchFamily="34" charset="0"/>
              </a:endParaRPr>
            </a:p>
          </p:txBody>
        </p:sp>
      </p:grpSp>
      <p:pic>
        <p:nvPicPr>
          <p:cNvPr id="58" name="图片 57">
            <a:extLst>
              <a:ext uri="{FF2B5EF4-FFF2-40B4-BE49-F238E27FC236}">
                <a16:creationId xmlns:a16="http://schemas.microsoft.com/office/drawing/2014/main" id="{582BFDF0-B691-48ED-AC78-40128FCC72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088" y="4765458"/>
            <a:ext cx="8502669" cy="2097314"/>
          </a:xfrm>
          <a:prstGeom prst="rect">
            <a:avLst/>
          </a:prstGeom>
        </p:spPr>
      </p:pic>
      <p:grpSp>
        <p:nvGrpSpPr>
          <p:cNvPr id="31" name="Group 32">
            <a:extLst>
              <a:ext uri="{FF2B5EF4-FFF2-40B4-BE49-F238E27FC236}">
                <a16:creationId xmlns:a16="http://schemas.microsoft.com/office/drawing/2014/main" id="{56E5A2F3-DAEC-4813-95FA-A142E760913D}"/>
              </a:ext>
            </a:extLst>
          </p:cNvPr>
          <p:cNvGrpSpPr/>
          <p:nvPr/>
        </p:nvGrpSpPr>
        <p:grpSpPr>
          <a:xfrm>
            <a:off x="3938859" y="1769842"/>
            <a:ext cx="4141125" cy="2311873"/>
            <a:chOff x="2383083" y="1135702"/>
            <a:chExt cx="4141124" cy="2311873"/>
          </a:xfrm>
        </p:grpSpPr>
        <p:sp>
          <p:nvSpPr>
            <p:cNvPr id="32" name="TextBox 6">
              <a:extLst>
                <a:ext uri="{FF2B5EF4-FFF2-40B4-BE49-F238E27FC236}">
                  <a16:creationId xmlns:a16="http://schemas.microsoft.com/office/drawing/2014/main" id="{C43B5989-EEB3-46A6-A94B-870E6068062C}"/>
                </a:ext>
              </a:extLst>
            </p:cNvPr>
            <p:cNvSpPr txBox="1"/>
            <p:nvPr/>
          </p:nvSpPr>
          <p:spPr>
            <a:xfrm>
              <a:off x="4039832" y="1135702"/>
              <a:ext cx="1287792" cy="707886"/>
            </a:xfrm>
            <a:prstGeom prst="rect">
              <a:avLst/>
            </a:prstGeom>
            <a:noFill/>
          </p:spPr>
          <p:txBody>
            <a:bodyPr wrap="none" anchor="ctr">
              <a:noAutofit/>
            </a:bodyPr>
            <a:lstStyle/>
            <a:p>
              <a:r>
                <a:rPr lang="en-US" altLang="zh-CN" sz="8000" dirty="0">
                  <a:solidFill>
                    <a:srgbClr val="C00000"/>
                  </a:solidFill>
                  <a:latin typeface="Impact" panose="020B0806030902050204" pitchFamily="34" charset="0"/>
                </a:rPr>
                <a:t>01</a:t>
              </a:r>
            </a:p>
          </p:txBody>
        </p:sp>
        <p:sp>
          <p:nvSpPr>
            <p:cNvPr id="33" name="TextBox 8">
              <a:extLst>
                <a:ext uri="{FF2B5EF4-FFF2-40B4-BE49-F238E27FC236}">
                  <a16:creationId xmlns:a16="http://schemas.microsoft.com/office/drawing/2014/main" id="{96D88590-D076-4C7F-8AF2-D43E6B85BDA6}"/>
                </a:ext>
              </a:extLst>
            </p:cNvPr>
            <p:cNvSpPr txBox="1"/>
            <p:nvPr/>
          </p:nvSpPr>
          <p:spPr>
            <a:xfrm>
              <a:off x="3033426" y="2433569"/>
              <a:ext cx="2511910" cy="353943"/>
            </a:xfrm>
            <a:prstGeom prst="rect">
              <a:avLst/>
            </a:prstGeom>
            <a:noFill/>
          </p:spPr>
          <p:txBody>
            <a:bodyPr wrap="none" lIns="480000" tIns="0" rIns="0" bIns="0" anchor="b" anchorCtr="0">
              <a:noAutofit/>
            </a:bodyPr>
            <a:lstStyle/>
            <a:p>
              <a:r>
                <a:rPr lang="zh-CN" altLang="en-US" sz="44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公司简介</a:t>
              </a:r>
            </a:p>
          </p:txBody>
        </p:sp>
        <p:sp>
          <p:nvSpPr>
            <p:cNvPr id="34" name="TextBox 9">
              <a:extLst>
                <a:ext uri="{FF2B5EF4-FFF2-40B4-BE49-F238E27FC236}">
                  <a16:creationId xmlns:a16="http://schemas.microsoft.com/office/drawing/2014/main" id="{56F07749-903E-4A2C-A354-8BCB9B138048}"/>
                </a:ext>
              </a:extLst>
            </p:cNvPr>
            <p:cNvSpPr txBox="1">
              <a:spLocks/>
            </p:cNvSpPr>
            <p:nvPr/>
          </p:nvSpPr>
          <p:spPr>
            <a:xfrm>
              <a:off x="2383083" y="2927213"/>
              <a:ext cx="4141124" cy="520362"/>
            </a:xfrm>
            <a:prstGeom prst="rect">
              <a:avLst/>
            </a:prstGeom>
          </p:spPr>
          <p:txBody>
            <a:bodyPr vert="horz" wrap="square" lIns="480000" tIns="0" rIns="0" bIns="0" anchor="ctr" anchorCtr="0">
              <a:no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rgbClr val="000000"/>
                  </a:solidFill>
                  <a:latin typeface="+mn-ea"/>
                </a:rPr>
                <a:t>请在此处添加具体内容，文字尽量言简意赅，简单说明即可，不必过于繁琐，注意版面美观度。</a:t>
              </a:r>
              <a:endParaRPr lang="en-US" altLang="zh-CN" sz="1200" dirty="0">
                <a:solidFill>
                  <a:srgbClr val="000000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411355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 advClick="0" advTm="0">
        <p14:flip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FEB13934-33AA-4516-A331-ADEE9B98FABA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b="1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</a:rPr>
                <a:t>01</a:t>
              </a:r>
              <a:r>
                <a:rPr lang="zh-CN" altLang="en-US" sz="3600" b="1" dirty="0">
                  <a:solidFill>
                    <a:schemeClr val="bg1"/>
                  </a:solidFill>
                  <a:latin typeface="+mn-lt"/>
                  <a:ea typeface="+mn-ea"/>
                </a:rPr>
                <a:t>公司简介</a:t>
              </a: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A6CD3A67-3E64-4DD2-923F-0F1A28C3A0FB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943" y="6084443"/>
            <a:ext cx="3136057" cy="773557"/>
          </a:xfrm>
          <a:prstGeom prst="rect">
            <a:avLst/>
          </a:prstGeom>
        </p:spPr>
      </p:pic>
      <p:sp>
        <p:nvSpPr>
          <p:cNvPr id="7" name="对角圆角矩形 6"/>
          <p:cNvSpPr/>
          <p:nvPr/>
        </p:nvSpPr>
        <p:spPr>
          <a:xfrm>
            <a:off x="1621220" y="2310147"/>
            <a:ext cx="2697314" cy="1354373"/>
          </a:xfrm>
          <a:prstGeom prst="round2Diag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804" fontAlgn="base">
              <a:spcBef>
                <a:spcPct val="0"/>
              </a:spcBef>
              <a:spcAft>
                <a:spcPct val="0"/>
              </a:spcAft>
            </a:pPr>
            <a:endParaRPr lang="zh-CN" altLang="en-US" sz="1440" baseline="-25000" noProof="1">
              <a:solidFill>
                <a:prstClr val="white"/>
              </a:solidFill>
              <a:ea typeface="隶书"/>
            </a:endParaRPr>
          </a:p>
        </p:txBody>
      </p:sp>
      <p:sp>
        <p:nvSpPr>
          <p:cNvPr id="8" name="对角圆角矩形 7"/>
          <p:cNvSpPr/>
          <p:nvPr/>
        </p:nvSpPr>
        <p:spPr>
          <a:xfrm>
            <a:off x="4821423" y="2283002"/>
            <a:ext cx="2697314" cy="1354373"/>
          </a:xfrm>
          <a:prstGeom prst="round2Diag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804" fontAlgn="base">
              <a:spcBef>
                <a:spcPct val="0"/>
              </a:spcBef>
              <a:spcAft>
                <a:spcPct val="0"/>
              </a:spcAft>
            </a:pPr>
            <a:endParaRPr lang="zh-CN" altLang="en-US" sz="1440" baseline="-25000" noProof="1">
              <a:solidFill>
                <a:prstClr val="white"/>
              </a:solidFill>
              <a:ea typeface="隶书"/>
            </a:endParaRPr>
          </a:p>
        </p:txBody>
      </p:sp>
      <p:sp>
        <p:nvSpPr>
          <p:cNvPr id="10" name="对角圆角矩形 9"/>
          <p:cNvSpPr/>
          <p:nvPr/>
        </p:nvSpPr>
        <p:spPr>
          <a:xfrm>
            <a:off x="1621220" y="4010254"/>
            <a:ext cx="2697314" cy="1354373"/>
          </a:xfrm>
          <a:prstGeom prst="round2DiagRect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804" fontAlgn="base">
              <a:spcBef>
                <a:spcPct val="0"/>
              </a:spcBef>
              <a:spcAft>
                <a:spcPct val="0"/>
              </a:spcAft>
            </a:pPr>
            <a:endParaRPr lang="zh-CN" altLang="en-US" sz="1440" baseline="-25000" noProof="1">
              <a:solidFill>
                <a:prstClr val="white"/>
              </a:solidFill>
              <a:ea typeface="隶书"/>
            </a:endParaRPr>
          </a:p>
        </p:txBody>
      </p:sp>
      <p:sp>
        <p:nvSpPr>
          <p:cNvPr id="11" name="对角圆角矩形 10"/>
          <p:cNvSpPr/>
          <p:nvPr/>
        </p:nvSpPr>
        <p:spPr>
          <a:xfrm>
            <a:off x="4821423" y="4010254"/>
            <a:ext cx="2697314" cy="1354373"/>
          </a:xfrm>
          <a:prstGeom prst="round2DiagRect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804" fontAlgn="base">
              <a:spcBef>
                <a:spcPct val="0"/>
              </a:spcBef>
              <a:spcAft>
                <a:spcPct val="0"/>
              </a:spcAft>
            </a:pPr>
            <a:endParaRPr lang="zh-CN" altLang="en-US" sz="1440" baseline="-25000" noProof="1">
              <a:solidFill>
                <a:prstClr val="white"/>
              </a:solidFill>
              <a:ea typeface="隶书"/>
            </a:endParaRPr>
          </a:p>
        </p:txBody>
      </p:sp>
      <p:sp>
        <p:nvSpPr>
          <p:cNvPr id="12" name="对角圆角矩形 11"/>
          <p:cNvSpPr/>
          <p:nvPr/>
        </p:nvSpPr>
        <p:spPr>
          <a:xfrm>
            <a:off x="7833041" y="2283002"/>
            <a:ext cx="2697314" cy="1354373"/>
          </a:xfrm>
          <a:prstGeom prst="round2DiagRec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804" fontAlgn="base">
              <a:spcBef>
                <a:spcPct val="0"/>
              </a:spcBef>
              <a:spcAft>
                <a:spcPct val="0"/>
              </a:spcAft>
            </a:pPr>
            <a:endParaRPr lang="zh-CN" altLang="en-US" sz="1440" baseline="-25000" noProof="1">
              <a:solidFill>
                <a:prstClr val="white"/>
              </a:solidFill>
              <a:ea typeface="隶书"/>
            </a:endParaRPr>
          </a:p>
        </p:txBody>
      </p:sp>
      <p:sp>
        <p:nvSpPr>
          <p:cNvPr id="13" name="对角圆角矩形 12"/>
          <p:cNvSpPr/>
          <p:nvPr/>
        </p:nvSpPr>
        <p:spPr>
          <a:xfrm>
            <a:off x="7833041" y="4010254"/>
            <a:ext cx="2697314" cy="1354373"/>
          </a:xfrm>
          <a:prstGeom prst="round2DiagRect">
            <a:avLst/>
          </a:prstGeom>
          <a:blipFill rotWithShape="1">
            <a:blip r:embed="rId6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1218804" fontAlgn="base">
              <a:spcBef>
                <a:spcPct val="0"/>
              </a:spcBef>
              <a:spcAft>
                <a:spcPct val="0"/>
              </a:spcAft>
            </a:pPr>
            <a:endParaRPr lang="zh-CN" altLang="en-US" sz="1440" baseline="-25000" noProof="1">
              <a:solidFill>
                <a:prstClr val="white"/>
              </a:solidFill>
              <a:ea typeface="隶书"/>
            </a:endParaRPr>
          </a:p>
        </p:txBody>
      </p:sp>
      <p:sp>
        <p:nvSpPr>
          <p:cNvPr id="14" name="TextBox 23"/>
          <p:cNvSpPr txBox="1"/>
          <p:nvPr/>
        </p:nvSpPr>
        <p:spPr>
          <a:xfrm>
            <a:off x="2293262" y="2492870"/>
            <a:ext cx="1945720" cy="1229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1087120">
              <a:lnSpc>
                <a:spcPts val="2000"/>
              </a:lnSpc>
              <a:spcBef>
                <a:spcPct val="20000"/>
              </a:spcBef>
              <a:defRPr/>
            </a:pPr>
            <a:r>
              <a:rPr lang="zh-CN" altLang="en-US" sz="1100" dirty="0">
                <a:solidFill>
                  <a:srgbClr val="000000"/>
                </a:solidFill>
              </a:rPr>
              <a:t>请在此处添加具体内容，文字尽量言简意赅，简单说明即可，不必过于繁琐，注意版面美观度。</a:t>
            </a:r>
            <a:endParaRPr lang="en-US" altLang="zh-CN" sz="1100" dirty="0">
              <a:solidFill>
                <a:srgbClr val="000000"/>
              </a:solidFill>
            </a:endParaRPr>
          </a:p>
          <a:p>
            <a:pPr defTabSz="1218804" fontAlgn="base">
              <a:spcBef>
                <a:spcPct val="0"/>
              </a:spcBef>
              <a:spcAft>
                <a:spcPct val="0"/>
              </a:spcAft>
            </a:pPr>
            <a:endParaRPr lang="zh-CN" altLang="en-US" sz="1080" baseline="-25000" dirty="0">
              <a:solidFill>
                <a:prstClr val="black">
                  <a:lumMod val="75000"/>
                  <a:lumOff val="25000"/>
                </a:prstClr>
              </a:solidFill>
              <a:ea typeface="微软雅黑" panose="020B0503020204020204" charset="-122"/>
              <a:cs typeface="+mn-ea"/>
              <a:sym typeface="+mn-lt"/>
            </a:endParaRPr>
          </a:p>
        </p:txBody>
      </p:sp>
      <p:sp>
        <p:nvSpPr>
          <p:cNvPr id="16" name="TextBox 23"/>
          <p:cNvSpPr txBox="1"/>
          <p:nvPr/>
        </p:nvSpPr>
        <p:spPr>
          <a:xfrm>
            <a:off x="2285951" y="4170598"/>
            <a:ext cx="1953031" cy="16872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defTabSz="1087120">
              <a:lnSpc>
                <a:spcPts val="2000"/>
              </a:lnSpc>
              <a:spcBef>
                <a:spcPct val="20000"/>
              </a:spcBef>
              <a:defRPr sz="1100">
                <a:solidFill>
                  <a:srgbClr val="000000"/>
                </a:solidFill>
                <a:latin typeface="+mn-ea"/>
              </a:defRPr>
            </a:lvl1pPr>
          </a:lstStyle>
          <a:p>
            <a:r>
              <a:rPr lang="zh-CN" altLang="en-US" dirty="0">
                <a:latin typeface="+mn-lt"/>
              </a:rPr>
              <a:t>请在此处添加具体内容，文字尽量言简意赅，简单说明即可，不必过于繁琐，注意版面美观度。</a:t>
            </a:r>
            <a:endParaRPr lang="en-US" altLang="zh-CN" dirty="0">
              <a:latin typeface="+mn-lt"/>
            </a:endParaRPr>
          </a:p>
          <a:p>
            <a:endParaRPr lang="zh-CN" altLang="en-US" dirty="0">
              <a:latin typeface="+mn-lt"/>
              <a:sym typeface="Arial" panose="020B0604020202020204" pitchFamily="34" charset="0"/>
            </a:endParaRPr>
          </a:p>
          <a:p>
            <a:endParaRPr lang="zh-CN" altLang="en-US" dirty="0">
              <a:latin typeface="+mn-lt"/>
              <a:sym typeface="+mn-lt"/>
            </a:endParaRPr>
          </a:p>
        </p:txBody>
      </p:sp>
      <p:sp>
        <p:nvSpPr>
          <p:cNvPr id="18" name="TextBox 23"/>
          <p:cNvSpPr txBox="1"/>
          <p:nvPr/>
        </p:nvSpPr>
        <p:spPr>
          <a:xfrm>
            <a:off x="5474950" y="2470191"/>
            <a:ext cx="1936578" cy="1408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defTabSz="1087120">
              <a:lnSpc>
                <a:spcPts val="2000"/>
              </a:lnSpc>
              <a:spcBef>
                <a:spcPct val="20000"/>
              </a:spcBef>
              <a:defRPr sz="1100">
                <a:solidFill>
                  <a:srgbClr val="000000"/>
                </a:solidFill>
                <a:latin typeface="+mn-ea"/>
              </a:defRPr>
            </a:lvl1pPr>
          </a:lstStyle>
          <a:p>
            <a:r>
              <a:rPr lang="zh-CN" altLang="en-US" dirty="0">
                <a:latin typeface="+mn-lt"/>
              </a:rPr>
              <a:t>请在此处添加具体内容，文字尽量言简意赅，简单说明即可，不必过于繁琐，注意版面美观度。</a:t>
            </a:r>
            <a:endParaRPr lang="en-US" altLang="zh-CN" dirty="0">
              <a:latin typeface="+mn-lt"/>
            </a:endParaRPr>
          </a:p>
          <a:p>
            <a:endParaRPr lang="zh-CN" altLang="en-US" dirty="0">
              <a:latin typeface="+mn-lt"/>
              <a:sym typeface="+mn-lt"/>
            </a:endParaRPr>
          </a:p>
        </p:txBody>
      </p:sp>
      <p:sp>
        <p:nvSpPr>
          <p:cNvPr id="20" name="TextBox 23"/>
          <p:cNvSpPr txBox="1"/>
          <p:nvPr/>
        </p:nvSpPr>
        <p:spPr>
          <a:xfrm>
            <a:off x="5531181" y="4218302"/>
            <a:ext cx="1936578" cy="14085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lvl="0" defTabSz="1087120">
              <a:lnSpc>
                <a:spcPts val="2000"/>
              </a:lnSpc>
              <a:spcBef>
                <a:spcPct val="20000"/>
              </a:spcBef>
              <a:defRPr sz="1100">
                <a:solidFill>
                  <a:srgbClr val="000000"/>
                </a:solidFill>
                <a:latin typeface="+mn-ea"/>
              </a:defRPr>
            </a:lvl1pPr>
          </a:lstStyle>
          <a:p>
            <a:r>
              <a:rPr lang="zh-CN" altLang="en-US" dirty="0">
                <a:latin typeface="+mn-lt"/>
              </a:rPr>
              <a:t>请在此处添加具体内容，文字尽量言简意赅，简单说明即可，不必过于繁琐，注意版面美观度。</a:t>
            </a:r>
            <a:endParaRPr lang="en-US" altLang="zh-CN" dirty="0">
              <a:latin typeface="+mn-lt"/>
            </a:endParaRPr>
          </a:p>
          <a:p>
            <a:endParaRPr lang="zh-CN" altLang="en-US" dirty="0">
              <a:latin typeface="+mn-lt"/>
              <a:sym typeface="+mn-lt"/>
            </a:endParaRPr>
          </a:p>
        </p:txBody>
      </p:sp>
      <p:sp>
        <p:nvSpPr>
          <p:cNvPr id="23" name="Freeform 145"/>
          <p:cNvSpPr/>
          <p:nvPr/>
        </p:nvSpPr>
        <p:spPr bwMode="auto">
          <a:xfrm>
            <a:off x="1784087" y="2745887"/>
            <a:ext cx="509175" cy="428600"/>
          </a:xfrm>
          <a:custGeom>
            <a:avLst/>
            <a:gdLst>
              <a:gd name="T0" fmla="*/ 108 w 179"/>
              <a:gd name="T1" fmla="*/ 0 h 150"/>
              <a:gd name="T2" fmla="*/ 132 w 179"/>
              <a:gd name="T3" fmla="*/ 36 h 150"/>
              <a:gd name="T4" fmla="*/ 135 w 179"/>
              <a:gd name="T5" fmla="*/ 34 h 150"/>
              <a:gd name="T6" fmla="*/ 173 w 179"/>
              <a:gd name="T7" fmla="*/ 33 h 150"/>
              <a:gd name="T8" fmla="*/ 142 w 179"/>
              <a:gd name="T9" fmla="*/ 58 h 150"/>
              <a:gd name="T10" fmla="*/ 161 w 179"/>
              <a:gd name="T11" fmla="*/ 97 h 150"/>
              <a:gd name="T12" fmla="*/ 127 w 179"/>
              <a:gd name="T13" fmla="*/ 116 h 150"/>
              <a:gd name="T14" fmla="*/ 124 w 179"/>
              <a:gd name="T15" fmla="*/ 113 h 150"/>
              <a:gd name="T16" fmla="*/ 90 w 179"/>
              <a:gd name="T17" fmla="*/ 96 h 150"/>
              <a:gd name="T18" fmla="*/ 107 w 179"/>
              <a:gd name="T19" fmla="*/ 130 h 150"/>
              <a:gd name="T20" fmla="*/ 74 w 179"/>
              <a:gd name="T21" fmla="*/ 150 h 150"/>
              <a:gd name="T22" fmla="*/ 51 w 179"/>
              <a:gd name="T23" fmla="*/ 113 h 150"/>
              <a:gd name="T24" fmla="*/ 47 w 179"/>
              <a:gd name="T25" fmla="*/ 115 h 150"/>
              <a:gd name="T26" fmla="*/ 8 w 179"/>
              <a:gd name="T27" fmla="*/ 119 h 150"/>
              <a:gd name="T28" fmla="*/ 36 w 179"/>
              <a:gd name="T29" fmla="*/ 94 h 150"/>
              <a:gd name="T30" fmla="*/ 38 w 179"/>
              <a:gd name="T31" fmla="*/ 92 h 150"/>
              <a:gd name="T32" fmla="*/ 18 w 179"/>
              <a:gd name="T33" fmla="*/ 53 h 150"/>
              <a:gd name="T34" fmla="*/ 53 w 179"/>
              <a:gd name="T35" fmla="*/ 33 h 150"/>
              <a:gd name="T36" fmla="*/ 72 w 179"/>
              <a:gd name="T37" fmla="*/ 65 h 150"/>
              <a:gd name="T38" fmla="*/ 90 w 179"/>
              <a:gd name="T39" fmla="*/ 31 h 150"/>
              <a:gd name="T40" fmla="*/ 74 w 179"/>
              <a:gd name="T41" fmla="*/ 24 h 150"/>
              <a:gd name="T42" fmla="*/ 75 w 179"/>
              <a:gd name="T43" fmla="*/ 19 h 150"/>
              <a:gd name="T44" fmla="*/ 108 w 179"/>
              <a:gd name="T45" fmla="*/ 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79" h="150">
                <a:moveTo>
                  <a:pt x="108" y="0"/>
                </a:moveTo>
                <a:cubicBezTo>
                  <a:pt x="114" y="11"/>
                  <a:pt x="124" y="33"/>
                  <a:pt x="132" y="36"/>
                </a:cubicBezTo>
                <a:cubicBezTo>
                  <a:pt x="133" y="36"/>
                  <a:pt x="134" y="35"/>
                  <a:pt x="135" y="34"/>
                </a:cubicBezTo>
                <a:cubicBezTo>
                  <a:pt x="137" y="14"/>
                  <a:pt x="168" y="6"/>
                  <a:pt x="173" y="33"/>
                </a:cubicBezTo>
                <a:cubicBezTo>
                  <a:pt x="179" y="61"/>
                  <a:pt x="154" y="50"/>
                  <a:pt x="142" y="58"/>
                </a:cubicBezTo>
                <a:cubicBezTo>
                  <a:pt x="148" y="71"/>
                  <a:pt x="155" y="84"/>
                  <a:pt x="161" y="97"/>
                </a:cubicBezTo>
                <a:cubicBezTo>
                  <a:pt x="152" y="102"/>
                  <a:pt x="137" y="114"/>
                  <a:pt x="127" y="116"/>
                </a:cubicBezTo>
                <a:cubicBezTo>
                  <a:pt x="125" y="116"/>
                  <a:pt x="125" y="114"/>
                  <a:pt x="124" y="113"/>
                </a:cubicBezTo>
                <a:cubicBezTo>
                  <a:pt x="128" y="90"/>
                  <a:pt x="112" y="72"/>
                  <a:pt x="90" y="96"/>
                </a:cubicBezTo>
                <a:cubicBezTo>
                  <a:pt x="72" y="115"/>
                  <a:pt x="109" y="125"/>
                  <a:pt x="107" y="130"/>
                </a:cubicBezTo>
                <a:cubicBezTo>
                  <a:pt x="96" y="137"/>
                  <a:pt x="85" y="143"/>
                  <a:pt x="74" y="150"/>
                </a:cubicBezTo>
                <a:cubicBezTo>
                  <a:pt x="66" y="138"/>
                  <a:pt x="59" y="125"/>
                  <a:pt x="51" y="113"/>
                </a:cubicBezTo>
                <a:cubicBezTo>
                  <a:pt x="50" y="114"/>
                  <a:pt x="48" y="115"/>
                  <a:pt x="47" y="115"/>
                </a:cubicBezTo>
                <a:cubicBezTo>
                  <a:pt x="42" y="132"/>
                  <a:pt x="18" y="149"/>
                  <a:pt x="8" y="119"/>
                </a:cubicBezTo>
                <a:cubicBezTo>
                  <a:pt x="0" y="94"/>
                  <a:pt x="22" y="96"/>
                  <a:pt x="36" y="94"/>
                </a:cubicBezTo>
                <a:cubicBezTo>
                  <a:pt x="37" y="93"/>
                  <a:pt x="38" y="93"/>
                  <a:pt x="38" y="92"/>
                </a:cubicBezTo>
                <a:cubicBezTo>
                  <a:pt x="32" y="79"/>
                  <a:pt x="24" y="66"/>
                  <a:pt x="18" y="53"/>
                </a:cubicBezTo>
                <a:cubicBezTo>
                  <a:pt x="29" y="47"/>
                  <a:pt x="41" y="40"/>
                  <a:pt x="53" y="33"/>
                </a:cubicBezTo>
                <a:cubicBezTo>
                  <a:pt x="62" y="42"/>
                  <a:pt x="48" y="65"/>
                  <a:pt x="72" y="65"/>
                </a:cubicBezTo>
                <a:cubicBezTo>
                  <a:pt x="87" y="64"/>
                  <a:pt x="100" y="45"/>
                  <a:pt x="90" y="31"/>
                </a:cubicBezTo>
                <a:cubicBezTo>
                  <a:pt x="84" y="28"/>
                  <a:pt x="76" y="28"/>
                  <a:pt x="74" y="24"/>
                </a:cubicBezTo>
                <a:cubicBezTo>
                  <a:pt x="72" y="19"/>
                  <a:pt x="74" y="21"/>
                  <a:pt x="75" y="19"/>
                </a:cubicBezTo>
                <a:cubicBezTo>
                  <a:pt x="86" y="13"/>
                  <a:pt x="97" y="6"/>
                  <a:pt x="108" y="0"/>
                </a:cubicBezTo>
              </a:path>
            </a:pathLst>
          </a:custGeom>
          <a:solidFill>
            <a:srgbClr val="C00000"/>
          </a:solidFill>
          <a:ln>
            <a:noFill/>
          </a:ln>
        </p:spPr>
        <p:txBody>
          <a:bodyPr/>
          <a:lstStyle/>
          <a:p>
            <a:pPr algn="ctr" defTabSz="913256" fontAlgn="base">
              <a:defRPr/>
            </a:pPr>
            <a:endParaRPr lang="zh-CN" altLang="en-US" sz="1220" baseline="-25000">
              <a:solidFill>
                <a:prstClr val="black"/>
              </a:solidFill>
              <a:ea typeface="隶书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1755513" y="4412851"/>
            <a:ext cx="430313" cy="409740"/>
            <a:chOff x="8553" y="6893"/>
            <a:chExt cx="530" cy="542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25" name="Freeform 163"/>
            <p:cNvSpPr/>
            <p:nvPr/>
          </p:nvSpPr>
          <p:spPr bwMode="auto">
            <a:xfrm>
              <a:off x="8588" y="7095"/>
              <a:ext cx="457" cy="340"/>
            </a:xfrm>
            <a:custGeom>
              <a:avLst/>
              <a:gdLst>
                <a:gd name="T0" fmla="*/ 123 w 128"/>
                <a:gd name="T1" fmla="*/ 58 h 94"/>
                <a:gd name="T2" fmla="*/ 99 w 128"/>
                <a:gd name="T3" fmla="*/ 39 h 94"/>
                <a:gd name="T4" fmla="*/ 64 w 128"/>
                <a:gd name="T5" fmla="*/ 0 h 94"/>
                <a:gd name="T6" fmla="*/ 29 w 128"/>
                <a:gd name="T7" fmla="*/ 39 h 94"/>
                <a:gd name="T8" fmla="*/ 5 w 128"/>
                <a:gd name="T9" fmla="*/ 58 h 94"/>
                <a:gd name="T10" fmla="*/ 14 w 128"/>
                <a:gd name="T11" fmla="*/ 85 h 94"/>
                <a:gd name="T12" fmla="*/ 59 w 128"/>
                <a:gd name="T13" fmla="*/ 84 h 94"/>
                <a:gd name="T14" fmla="*/ 64 w 128"/>
                <a:gd name="T15" fmla="*/ 83 h 94"/>
                <a:gd name="T16" fmla="*/ 69 w 128"/>
                <a:gd name="T17" fmla="*/ 84 h 94"/>
                <a:gd name="T18" fmla="*/ 114 w 128"/>
                <a:gd name="T19" fmla="*/ 85 h 94"/>
                <a:gd name="T20" fmla="*/ 123 w 128"/>
                <a:gd name="T21" fmla="*/ 58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8" h="94">
                  <a:moveTo>
                    <a:pt x="123" y="58"/>
                  </a:moveTo>
                  <a:cubicBezTo>
                    <a:pt x="119" y="48"/>
                    <a:pt x="105" y="45"/>
                    <a:pt x="99" y="39"/>
                  </a:cubicBezTo>
                  <a:cubicBezTo>
                    <a:pt x="85" y="25"/>
                    <a:pt x="88" y="2"/>
                    <a:pt x="64" y="0"/>
                  </a:cubicBezTo>
                  <a:cubicBezTo>
                    <a:pt x="40" y="2"/>
                    <a:pt x="43" y="25"/>
                    <a:pt x="29" y="39"/>
                  </a:cubicBezTo>
                  <a:cubicBezTo>
                    <a:pt x="23" y="45"/>
                    <a:pt x="9" y="48"/>
                    <a:pt x="5" y="58"/>
                  </a:cubicBezTo>
                  <a:cubicBezTo>
                    <a:pt x="0" y="69"/>
                    <a:pt x="8" y="80"/>
                    <a:pt x="14" y="85"/>
                  </a:cubicBezTo>
                  <a:cubicBezTo>
                    <a:pt x="26" y="94"/>
                    <a:pt x="45" y="85"/>
                    <a:pt x="59" y="84"/>
                  </a:cubicBezTo>
                  <a:cubicBezTo>
                    <a:pt x="60" y="83"/>
                    <a:pt x="62" y="83"/>
                    <a:pt x="64" y="83"/>
                  </a:cubicBezTo>
                  <a:cubicBezTo>
                    <a:pt x="66" y="83"/>
                    <a:pt x="68" y="83"/>
                    <a:pt x="69" y="84"/>
                  </a:cubicBezTo>
                  <a:cubicBezTo>
                    <a:pt x="83" y="85"/>
                    <a:pt x="102" y="94"/>
                    <a:pt x="114" y="85"/>
                  </a:cubicBezTo>
                  <a:cubicBezTo>
                    <a:pt x="120" y="80"/>
                    <a:pt x="128" y="69"/>
                    <a:pt x="123" y="58"/>
                  </a:cubicBezTo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algn="ctr" defTabSz="913256" fontAlgn="base">
                <a:defRPr/>
              </a:pPr>
              <a:endParaRPr lang="zh-CN" altLang="en-US" sz="1220" baseline="-25000">
                <a:solidFill>
                  <a:prstClr val="black"/>
                </a:solidFill>
                <a:ea typeface="隶书"/>
              </a:endParaRPr>
            </a:p>
          </p:txBody>
        </p:sp>
        <p:sp>
          <p:nvSpPr>
            <p:cNvPr id="26" name="Freeform 164"/>
            <p:cNvSpPr/>
            <p:nvPr/>
          </p:nvSpPr>
          <p:spPr bwMode="auto">
            <a:xfrm>
              <a:off x="8945" y="7015"/>
              <a:ext cx="138" cy="170"/>
            </a:xfrm>
            <a:custGeom>
              <a:avLst/>
              <a:gdLst>
                <a:gd name="T0" fmla="*/ 35 w 38"/>
                <a:gd name="T1" fmla="*/ 28 h 47"/>
                <a:gd name="T2" fmla="*/ 13 w 38"/>
                <a:gd name="T3" fmla="*/ 45 h 47"/>
                <a:gd name="T4" fmla="*/ 3 w 38"/>
                <a:gd name="T5" fmla="*/ 19 h 47"/>
                <a:gd name="T6" fmla="*/ 25 w 38"/>
                <a:gd name="T7" fmla="*/ 2 h 47"/>
                <a:gd name="T8" fmla="*/ 35 w 38"/>
                <a:gd name="T9" fmla="*/ 28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47">
                  <a:moveTo>
                    <a:pt x="35" y="28"/>
                  </a:moveTo>
                  <a:cubicBezTo>
                    <a:pt x="32" y="40"/>
                    <a:pt x="22" y="47"/>
                    <a:pt x="13" y="45"/>
                  </a:cubicBezTo>
                  <a:cubicBezTo>
                    <a:pt x="4" y="43"/>
                    <a:pt x="0" y="31"/>
                    <a:pt x="3" y="19"/>
                  </a:cubicBezTo>
                  <a:cubicBezTo>
                    <a:pt x="6" y="8"/>
                    <a:pt x="16" y="0"/>
                    <a:pt x="25" y="2"/>
                  </a:cubicBezTo>
                  <a:cubicBezTo>
                    <a:pt x="34" y="5"/>
                    <a:pt x="38" y="16"/>
                    <a:pt x="35" y="28"/>
                  </a:cubicBezTo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algn="ctr" defTabSz="913256" fontAlgn="base">
                <a:defRPr/>
              </a:pPr>
              <a:endParaRPr lang="zh-CN" altLang="en-US" sz="1220" baseline="-25000">
                <a:solidFill>
                  <a:prstClr val="black"/>
                </a:solidFill>
                <a:ea typeface="隶书"/>
              </a:endParaRPr>
            </a:p>
          </p:txBody>
        </p:sp>
        <p:sp>
          <p:nvSpPr>
            <p:cNvPr id="27" name="Freeform 165"/>
            <p:cNvSpPr/>
            <p:nvPr/>
          </p:nvSpPr>
          <p:spPr bwMode="auto">
            <a:xfrm>
              <a:off x="8553" y="7015"/>
              <a:ext cx="132" cy="170"/>
            </a:xfrm>
            <a:custGeom>
              <a:avLst/>
              <a:gdLst>
                <a:gd name="T0" fmla="*/ 35 w 38"/>
                <a:gd name="T1" fmla="*/ 19 h 47"/>
                <a:gd name="T2" fmla="*/ 25 w 38"/>
                <a:gd name="T3" fmla="*/ 45 h 47"/>
                <a:gd name="T4" fmla="*/ 3 w 38"/>
                <a:gd name="T5" fmla="*/ 28 h 47"/>
                <a:gd name="T6" fmla="*/ 13 w 38"/>
                <a:gd name="T7" fmla="*/ 2 h 47"/>
                <a:gd name="T8" fmla="*/ 35 w 38"/>
                <a:gd name="T9" fmla="*/ 1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47">
                  <a:moveTo>
                    <a:pt x="35" y="19"/>
                  </a:moveTo>
                  <a:cubicBezTo>
                    <a:pt x="38" y="31"/>
                    <a:pt x="34" y="43"/>
                    <a:pt x="25" y="45"/>
                  </a:cubicBezTo>
                  <a:cubicBezTo>
                    <a:pt x="16" y="47"/>
                    <a:pt x="6" y="40"/>
                    <a:pt x="3" y="28"/>
                  </a:cubicBezTo>
                  <a:cubicBezTo>
                    <a:pt x="0" y="16"/>
                    <a:pt x="4" y="5"/>
                    <a:pt x="13" y="2"/>
                  </a:cubicBezTo>
                  <a:cubicBezTo>
                    <a:pt x="22" y="0"/>
                    <a:pt x="32" y="8"/>
                    <a:pt x="35" y="19"/>
                  </a:cubicBezTo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algn="ctr" defTabSz="913256" fontAlgn="base">
                <a:defRPr/>
              </a:pPr>
              <a:endParaRPr lang="zh-CN" altLang="en-US" sz="1220" baseline="-25000">
                <a:solidFill>
                  <a:prstClr val="black"/>
                </a:solidFill>
                <a:ea typeface="隶书"/>
              </a:endParaRPr>
            </a:p>
          </p:txBody>
        </p:sp>
        <p:sp>
          <p:nvSpPr>
            <p:cNvPr id="28" name="Freeform 166"/>
            <p:cNvSpPr/>
            <p:nvPr/>
          </p:nvSpPr>
          <p:spPr bwMode="auto">
            <a:xfrm>
              <a:off x="8670" y="6893"/>
              <a:ext cx="138" cy="170"/>
            </a:xfrm>
            <a:custGeom>
              <a:avLst/>
              <a:gdLst>
                <a:gd name="T0" fmla="*/ 35 w 38"/>
                <a:gd name="T1" fmla="*/ 20 h 48"/>
                <a:gd name="T2" fmla="*/ 25 w 38"/>
                <a:gd name="T3" fmla="*/ 45 h 48"/>
                <a:gd name="T4" fmla="*/ 3 w 38"/>
                <a:gd name="T5" fmla="*/ 28 h 48"/>
                <a:gd name="T6" fmla="*/ 13 w 38"/>
                <a:gd name="T7" fmla="*/ 2 h 48"/>
                <a:gd name="T8" fmla="*/ 35 w 38"/>
                <a:gd name="T9" fmla="*/ 2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48">
                  <a:moveTo>
                    <a:pt x="35" y="20"/>
                  </a:moveTo>
                  <a:cubicBezTo>
                    <a:pt x="38" y="31"/>
                    <a:pt x="33" y="43"/>
                    <a:pt x="25" y="45"/>
                  </a:cubicBezTo>
                  <a:cubicBezTo>
                    <a:pt x="16" y="48"/>
                    <a:pt x="6" y="40"/>
                    <a:pt x="3" y="28"/>
                  </a:cubicBezTo>
                  <a:cubicBezTo>
                    <a:pt x="0" y="16"/>
                    <a:pt x="4" y="5"/>
                    <a:pt x="13" y="2"/>
                  </a:cubicBezTo>
                  <a:cubicBezTo>
                    <a:pt x="22" y="0"/>
                    <a:pt x="32" y="8"/>
                    <a:pt x="35" y="20"/>
                  </a:cubicBezTo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algn="ctr" defTabSz="913256" fontAlgn="base">
                <a:defRPr/>
              </a:pPr>
              <a:endParaRPr lang="zh-CN" altLang="en-US" sz="1220" baseline="-25000">
                <a:solidFill>
                  <a:prstClr val="black"/>
                </a:solidFill>
                <a:ea typeface="隶书"/>
              </a:endParaRPr>
            </a:p>
          </p:txBody>
        </p:sp>
        <p:sp>
          <p:nvSpPr>
            <p:cNvPr id="29" name="Freeform 167"/>
            <p:cNvSpPr/>
            <p:nvPr/>
          </p:nvSpPr>
          <p:spPr bwMode="auto">
            <a:xfrm>
              <a:off x="8828" y="6893"/>
              <a:ext cx="137" cy="170"/>
            </a:xfrm>
            <a:custGeom>
              <a:avLst/>
              <a:gdLst>
                <a:gd name="T0" fmla="*/ 35 w 38"/>
                <a:gd name="T1" fmla="*/ 28 h 48"/>
                <a:gd name="T2" fmla="*/ 13 w 38"/>
                <a:gd name="T3" fmla="*/ 45 h 48"/>
                <a:gd name="T4" fmla="*/ 3 w 38"/>
                <a:gd name="T5" fmla="*/ 20 h 48"/>
                <a:gd name="T6" fmla="*/ 25 w 38"/>
                <a:gd name="T7" fmla="*/ 2 h 48"/>
                <a:gd name="T8" fmla="*/ 35 w 38"/>
                <a:gd name="T9" fmla="*/ 2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48">
                  <a:moveTo>
                    <a:pt x="35" y="28"/>
                  </a:moveTo>
                  <a:cubicBezTo>
                    <a:pt x="32" y="40"/>
                    <a:pt x="22" y="48"/>
                    <a:pt x="13" y="45"/>
                  </a:cubicBezTo>
                  <a:cubicBezTo>
                    <a:pt x="5" y="43"/>
                    <a:pt x="0" y="31"/>
                    <a:pt x="3" y="20"/>
                  </a:cubicBezTo>
                  <a:cubicBezTo>
                    <a:pt x="6" y="8"/>
                    <a:pt x="16" y="0"/>
                    <a:pt x="25" y="2"/>
                  </a:cubicBezTo>
                  <a:cubicBezTo>
                    <a:pt x="34" y="5"/>
                    <a:pt x="38" y="16"/>
                    <a:pt x="35" y="28"/>
                  </a:cubicBezTo>
                </a:path>
              </a:pathLst>
            </a:custGeom>
            <a:grpFill/>
            <a:ln>
              <a:noFill/>
            </a:ln>
          </p:spPr>
          <p:txBody>
            <a:bodyPr/>
            <a:lstStyle/>
            <a:p>
              <a:pPr algn="ctr" defTabSz="913256" fontAlgn="base">
                <a:defRPr/>
              </a:pPr>
              <a:endParaRPr lang="zh-CN" altLang="en-US" sz="1220" baseline="-25000">
                <a:solidFill>
                  <a:prstClr val="black"/>
                </a:solidFill>
                <a:ea typeface="隶书"/>
              </a:endParaRPr>
            </a:p>
          </p:txBody>
        </p:sp>
      </p:grpSp>
      <p:sp>
        <p:nvSpPr>
          <p:cNvPr id="30" name="Freeform 32"/>
          <p:cNvSpPr>
            <a:spLocks noEditPoints="1"/>
          </p:cNvSpPr>
          <p:nvPr/>
        </p:nvSpPr>
        <p:spPr bwMode="auto">
          <a:xfrm>
            <a:off x="5056293" y="2580735"/>
            <a:ext cx="311448" cy="594895"/>
          </a:xfrm>
          <a:custGeom>
            <a:avLst/>
            <a:gdLst>
              <a:gd name="T0" fmla="*/ 72 w 72"/>
              <a:gd name="T1" fmla="*/ 108 h 156"/>
              <a:gd name="T2" fmla="*/ 72 w 72"/>
              <a:gd name="T3" fmla="*/ 96 h 156"/>
              <a:gd name="T4" fmla="*/ 54 w 72"/>
              <a:gd name="T5" fmla="*/ 96 h 156"/>
              <a:gd name="T6" fmla="*/ 48 w 72"/>
              <a:gd name="T7" fmla="*/ 102 h 156"/>
              <a:gd name="T8" fmla="*/ 36 w 72"/>
              <a:gd name="T9" fmla="*/ 102 h 156"/>
              <a:gd name="T10" fmla="*/ 36 w 72"/>
              <a:gd name="T11" fmla="*/ 52 h 156"/>
              <a:gd name="T12" fmla="*/ 54 w 72"/>
              <a:gd name="T13" fmla="*/ 27 h 156"/>
              <a:gd name="T14" fmla="*/ 27 w 72"/>
              <a:gd name="T15" fmla="*/ 0 h 156"/>
              <a:gd name="T16" fmla="*/ 0 w 72"/>
              <a:gd name="T17" fmla="*/ 27 h 156"/>
              <a:gd name="T18" fmla="*/ 18 w 72"/>
              <a:gd name="T19" fmla="*/ 52 h 156"/>
              <a:gd name="T20" fmla="*/ 18 w 72"/>
              <a:gd name="T21" fmla="*/ 147 h 156"/>
              <a:gd name="T22" fmla="*/ 27 w 72"/>
              <a:gd name="T23" fmla="*/ 156 h 156"/>
              <a:gd name="T24" fmla="*/ 36 w 72"/>
              <a:gd name="T25" fmla="*/ 147 h 156"/>
              <a:gd name="T26" fmla="*/ 36 w 72"/>
              <a:gd name="T27" fmla="*/ 132 h 156"/>
              <a:gd name="T28" fmla="*/ 48 w 72"/>
              <a:gd name="T29" fmla="*/ 132 h 156"/>
              <a:gd name="T30" fmla="*/ 54 w 72"/>
              <a:gd name="T31" fmla="*/ 138 h 156"/>
              <a:gd name="T32" fmla="*/ 72 w 72"/>
              <a:gd name="T33" fmla="*/ 138 h 156"/>
              <a:gd name="T34" fmla="*/ 72 w 72"/>
              <a:gd name="T35" fmla="*/ 126 h 156"/>
              <a:gd name="T36" fmla="*/ 60 w 72"/>
              <a:gd name="T37" fmla="*/ 126 h 156"/>
              <a:gd name="T38" fmla="*/ 60 w 72"/>
              <a:gd name="T39" fmla="*/ 108 h 156"/>
              <a:gd name="T40" fmla="*/ 72 w 72"/>
              <a:gd name="T41" fmla="*/ 108 h 156"/>
              <a:gd name="T42" fmla="*/ 27 w 72"/>
              <a:gd name="T43" fmla="*/ 18 h 156"/>
              <a:gd name="T44" fmla="*/ 36 w 72"/>
              <a:gd name="T45" fmla="*/ 27 h 156"/>
              <a:gd name="T46" fmla="*/ 27 w 72"/>
              <a:gd name="T47" fmla="*/ 36 h 156"/>
              <a:gd name="T48" fmla="*/ 18 w 72"/>
              <a:gd name="T49" fmla="*/ 27 h 156"/>
              <a:gd name="T50" fmla="*/ 27 w 72"/>
              <a:gd name="T51" fmla="*/ 18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72" h="156">
                <a:moveTo>
                  <a:pt x="72" y="108"/>
                </a:moveTo>
                <a:cubicBezTo>
                  <a:pt x="72" y="96"/>
                  <a:pt x="72" y="96"/>
                  <a:pt x="72" y="96"/>
                </a:cubicBezTo>
                <a:cubicBezTo>
                  <a:pt x="54" y="96"/>
                  <a:pt x="54" y="96"/>
                  <a:pt x="54" y="96"/>
                </a:cubicBezTo>
                <a:cubicBezTo>
                  <a:pt x="48" y="96"/>
                  <a:pt x="48" y="102"/>
                  <a:pt x="48" y="102"/>
                </a:cubicBezTo>
                <a:cubicBezTo>
                  <a:pt x="36" y="102"/>
                  <a:pt x="36" y="102"/>
                  <a:pt x="36" y="102"/>
                </a:cubicBezTo>
                <a:cubicBezTo>
                  <a:pt x="36" y="52"/>
                  <a:pt x="36" y="52"/>
                  <a:pt x="36" y="52"/>
                </a:cubicBezTo>
                <a:cubicBezTo>
                  <a:pt x="46" y="49"/>
                  <a:pt x="54" y="39"/>
                  <a:pt x="54" y="27"/>
                </a:cubicBezTo>
                <a:cubicBezTo>
                  <a:pt x="54" y="12"/>
                  <a:pt x="42" y="0"/>
                  <a:pt x="27" y="0"/>
                </a:cubicBezTo>
                <a:cubicBezTo>
                  <a:pt x="12" y="0"/>
                  <a:pt x="0" y="12"/>
                  <a:pt x="0" y="27"/>
                </a:cubicBezTo>
                <a:cubicBezTo>
                  <a:pt x="0" y="39"/>
                  <a:pt x="8" y="49"/>
                  <a:pt x="18" y="52"/>
                </a:cubicBezTo>
                <a:cubicBezTo>
                  <a:pt x="18" y="147"/>
                  <a:pt x="18" y="147"/>
                  <a:pt x="18" y="147"/>
                </a:cubicBezTo>
                <a:cubicBezTo>
                  <a:pt x="18" y="152"/>
                  <a:pt x="22" y="156"/>
                  <a:pt x="27" y="156"/>
                </a:cubicBezTo>
                <a:cubicBezTo>
                  <a:pt x="32" y="156"/>
                  <a:pt x="36" y="152"/>
                  <a:pt x="36" y="147"/>
                </a:cubicBezTo>
                <a:cubicBezTo>
                  <a:pt x="36" y="132"/>
                  <a:pt x="36" y="132"/>
                  <a:pt x="36" y="132"/>
                </a:cubicBezTo>
                <a:cubicBezTo>
                  <a:pt x="48" y="132"/>
                  <a:pt x="48" y="132"/>
                  <a:pt x="48" y="132"/>
                </a:cubicBezTo>
                <a:cubicBezTo>
                  <a:pt x="48" y="132"/>
                  <a:pt x="48" y="138"/>
                  <a:pt x="54" y="138"/>
                </a:cubicBezTo>
                <a:cubicBezTo>
                  <a:pt x="72" y="138"/>
                  <a:pt x="72" y="138"/>
                  <a:pt x="72" y="138"/>
                </a:cubicBezTo>
                <a:cubicBezTo>
                  <a:pt x="72" y="126"/>
                  <a:pt x="72" y="126"/>
                  <a:pt x="72" y="126"/>
                </a:cubicBezTo>
                <a:cubicBezTo>
                  <a:pt x="60" y="126"/>
                  <a:pt x="60" y="126"/>
                  <a:pt x="60" y="126"/>
                </a:cubicBezTo>
                <a:cubicBezTo>
                  <a:pt x="60" y="108"/>
                  <a:pt x="60" y="108"/>
                  <a:pt x="60" y="108"/>
                </a:cubicBezTo>
                <a:lnTo>
                  <a:pt x="72" y="108"/>
                </a:lnTo>
                <a:close/>
                <a:moveTo>
                  <a:pt x="27" y="18"/>
                </a:moveTo>
                <a:cubicBezTo>
                  <a:pt x="32" y="18"/>
                  <a:pt x="36" y="22"/>
                  <a:pt x="36" y="27"/>
                </a:cubicBezTo>
                <a:cubicBezTo>
                  <a:pt x="36" y="32"/>
                  <a:pt x="32" y="36"/>
                  <a:pt x="27" y="36"/>
                </a:cubicBezTo>
                <a:cubicBezTo>
                  <a:pt x="22" y="36"/>
                  <a:pt x="18" y="32"/>
                  <a:pt x="18" y="27"/>
                </a:cubicBezTo>
                <a:cubicBezTo>
                  <a:pt x="18" y="22"/>
                  <a:pt x="22" y="18"/>
                  <a:pt x="27" y="18"/>
                </a:cubicBezTo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/>
          <a:lstStyle/>
          <a:p>
            <a:pPr algn="ctr" defTabSz="913256" fontAlgn="base">
              <a:defRPr/>
            </a:pPr>
            <a:endParaRPr lang="zh-CN" altLang="en-US" sz="1220" baseline="-25000">
              <a:solidFill>
                <a:prstClr val="black"/>
              </a:solidFill>
              <a:ea typeface="隶书"/>
            </a:endParaRPr>
          </a:p>
        </p:txBody>
      </p:sp>
      <p:sp>
        <p:nvSpPr>
          <p:cNvPr id="31" name="Freeform 64"/>
          <p:cNvSpPr>
            <a:spLocks noEditPoints="1"/>
          </p:cNvSpPr>
          <p:nvPr/>
        </p:nvSpPr>
        <p:spPr bwMode="auto">
          <a:xfrm>
            <a:off x="5056293" y="4452854"/>
            <a:ext cx="474888" cy="469744"/>
          </a:xfrm>
          <a:custGeom>
            <a:avLst/>
            <a:gdLst>
              <a:gd name="T0" fmla="*/ 123 w 131"/>
              <a:gd name="T1" fmla="*/ 72 h 131"/>
              <a:gd name="T2" fmla="*/ 51 w 131"/>
              <a:gd name="T3" fmla="*/ 0 h 131"/>
              <a:gd name="T4" fmla="*/ 0 w 131"/>
              <a:gd name="T5" fmla="*/ 0 h 131"/>
              <a:gd name="T6" fmla="*/ 0 w 131"/>
              <a:gd name="T7" fmla="*/ 51 h 131"/>
              <a:gd name="T8" fmla="*/ 72 w 131"/>
              <a:gd name="T9" fmla="*/ 123 h 131"/>
              <a:gd name="T10" fmla="*/ 89 w 131"/>
              <a:gd name="T11" fmla="*/ 123 h 131"/>
              <a:gd name="T12" fmla="*/ 123 w 131"/>
              <a:gd name="T13" fmla="*/ 89 h 131"/>
              <a:gd name="T14" fmla="*/ 123 w 131"/>
              <a:gd name="T15" fmla="*/ 72 h 131"/>
              <a:gd name="T16" fmla="*/ 34 w 131"/>
              <a:gd name="T17" fmla="*/ 34 h 131"/>
              <a:gd name="T18" fmla="*/ 17 w 131"/>
              <a:gd name="T19" fmla="*/ 34 h 131"/>
              <a:gd name="T20" fmla="*/ 17 w 131"/>
              <a:gd name="T21" fmla="*/ 17 h 131"/>
              <a:gd name="T22" fmla="*/ 34 w 131"/>
              <a:gd name="T23" fmla="*/ 17 h 131"/>
              <a:gd name="T24" fmla="*/ 34 w 131"/>
              <a:gd name="T25" fmla="*/ 34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1" h="131">
                <a:moveTo>
                  <a:pt x="123" y="72"/>
                </a:moveTo>
                <a:cubicBezTo>
                  <a:pt x="114" y="63"/>
                  <a:pt x="51" y="0"/>
                  <a:pt x="5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1"/>
                  <a:pt x="0" y="51"/>
                  <a:pt x="0" y="51"/>
                </a:cubicBezTo>
                <a:cubicBezTo>
                  <a:pt x="72" y="123"/>
                  <a:pt x="72" y="123"/>
                  <a:pt x="72" y="123"/>
                </a:cubicBezTo>
                <a:cubicBezTo>
                  <a:pt x="72" y="123"/>
                  <a:pt x="80" y="131"/>
                  <a:pt x="89" y="123"/>
                </a:cubicBezTo>
                <a:cubicBezTo>
                  <a:pt x="123" y="89"/>
                  <a:pt x="123" y="89"/>
                  <a:pt x="123" y="89"/>
                </a:cubicBezTo>
                <a:cubicBezTo>
                  <a:pt x="123" y="89"/>
                  <a:pt x="131" y="80"/>
                  <a:pt x="123" y="72"/>
                </a:cubicBezTo>
                <a:moveTo>
                  <a:pt x="34" y="34"/>
                </a:moveTo>
                <a:cubicBezTo>
                  <a:pt x="29" y="38"/>
                  <a:pt x="21" y="38"/>
                  <a:pt x="17" y="34"/>
                </a:cubicBezTo>
                <a:cubicBezTo>
                  <a:pt x="12" y="29"/>
                  <a:pt x="12" y="21"/>
                  <a:pt x="17" y="17"/>
                </a:cubicBezTo>
                <a:cubicBezTo>
                  <a:pt x="21" y="12"/>
                  <a:pt x="29" y="12"/>
                  <a:pt x="34" y="17"/>
                </a:cubicBezTo>
                <a:cubicBezTo>
                  <a:pt x="38" y="21"/>
                  <a:pt x="38" y="29"/>
                  <a:pt x="34" y="34"/>
                </a:cubicBezTo>
              </a:path>
            </a:pathLst>
          </a:custGeom>
          <a:solidFill>
            <a:srgbClr val="C00000"/>
          </a:solidFill>
          <a:ln>
            <a:noFill/>
          </a:ln>
        </p:spPr>
        <p:txBody>
          <a:bodyPr/>
          <a:lstStyle/>
          <a:p>
            <a:pPr algn="ctr" defTabSz="913256" fontAlgn="base">
              <a:defRPr/>
            </a:pPr>
            <a:endParaRPr lang="zh-CN" altLang="en-US" sz="1220" baseline="-25000">
              <a:solidFill>
                <a:prstClr val="black"/>
              </a:solidFill>
              <a:ea typeface="隶书"/>
            </a:endParaRPr>
          </a:p>
        </p:txBody>
      </p:sp>
    </p:spTree>
    <p:extLst>
      <p:ext uri="{BB962C8B-B14F-4D97-AF65-F5344CB8AC3E}">
        <p14:creationId xmlns:p14="http://schemas.microsoft.com/office/powerpoint/2010/main" val="3692948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gallery dir="l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1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2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3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48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5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6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6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74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79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 prLst="gradientSize: 0.1">
                                      <p:cBhvr>
                                        <p:cTn id="84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10" grpId="0" bldLvl="0" animBg="1"/>
      <p:bldP spid="11" grpId="0" bldLvl="0" animBg="1"/>
      <p:bldP spid="12" grpId="0" bldLvl="0" animBg="1"/>
      <p:bldP spid="13" grpId="0" bldLvl="0" animBg="1"/>
      <p:bldP spid="14" grpId="0"/>
      <p:bldP spid="16" grpId="0"/>
      <p:bldP spid="18" grpId="0"/>
      <p:bldP spid="20" grpId="0"/>
      <p:bldP spid="23" grpId="0" bldLvl="0" animBg="1"/>
      <p:bldP spid="30" grpId="0" bldLvl="0" animBg="1"/>
      <p:bldP spid="31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0320"/>
            <a:ext cx="12192000" cy="6858000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FEB13934-33AA-4516-A331-ADEE9B98FABA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b="1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</a:rPr>
                <a:t>01</a:t>
              </a:r>
              <a:r>
                <a:rPr lang="zh-CN" altLang="en-US" sz="3600" b="1" dirty="0">
                  <a:solidFill>
                    <a:schemeClr val="bg1"/>
                  </a:solidFill>
                  <a:latin typeface="+mn-lt"/>
                  <a:ea typeface="+mn-ea"/>
                </a:rPr>
                <a:t>公司简介</a:t>
              </a: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A6CD3A67-3E64-4DD2-923F-0F1A28C3A0FB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943" y="6084443"/>
            <a:ext cx="3136057" cy="773557"/>
          </a:xfrm>
          <a:prstGeom prst="rect">
            <a:avLst/>
          </a:prstGeom>
        </p:spPr>
      </p:pic>
      <p:grpSp>
        <p:nvGrpSpPr>
          <p:cNvPr id="7" name="fbc71523-0f96-4c62-a7f7-ef956048eeb3">
            <a:extLst>
              <a:ext uri="{FF2B5EF4-FFF2-40B4-BE49-F238E27FC236}">
                <a16:creationId xmlns:a16="http://schemas.microsoft.com/office/drawing/2014/main" id="{323DE0EC-2AFC-4FBF-A2A4-98E4F0D7F9D1}"/>
              </a:ext>
            </a:extLst>
          </p:cNvPr>
          <p:cNvGrpSpPr>
            <a:grpSpLocks noChangeAspect="1"/>
          </p:cNvGrpSpPr>
          <p:nvPr/>
        </p:nvGrpSpPr>
        <p:grpSpPr>
          <a:xfrm>
            <a:off x="599684" y="1748105"/>
            <a:ext cx="11335812" cy="4234242"/>
            <a:chOff x="599684" y="1748104"/>
            <a:chExt cx="11335812" cy="4234242"/>
          </a:xfrm>
        </p:grpSpPr>
        <p:sp>
          <p:nvSpPr>
            <p:cNvPr id="8" name="任意多边形: 形状 3">
              <a:extLst>
                <a:ext uri="{FF2B5EF4-FFF2-40B4-BE49-F238E27FC236}">
                  <a16:creationId xmlns:a16="http://schemas.microsoft.com/office/drawing/2014/main" id="{5891C42A-6DB8-4D75-8992-02C45F53947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9343" y="2419743"/>
              <a:ext cx="1146817" cy="1139348"/>
            </a:xfrm>
            <a:custGeom>
              <a:avLst/>
              <a:gdLst>
                <a:gd name="T0" fmla="*/ 21 w 129"/>
                <a:gd name="T1" fmla="*/ 128 h 128"/>
                <a:gd name="T2" fmla="*/ 117 w 129"/>
                <a:gd name="T3" fmla="*/ 128 h 128"/>
                <a:gd name="T4" fmla="*/ 125 w 129"/>
                <a:gd name="T5" fmla="*/ 115 h 128"/>
                <a:gd name="T6" fmla="*/ 62 w 129"/>
                <a:gd name="T7" fmla="*/ 7 h 128"/>
                <a:gd name="T8" fmla="*/ 47 w 129"/>
                <a:gd name="T9" fmla="*/ 7 h 128"/>
                <a:gd name="T10" fmla="*/ 0 w 129"/>
                <a:gd name="T11" fmla="*/ 90 h 128"/>
                <a:gd name="T12" fmla="*/ 21 w 129"/>
                <a:gd name="T13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" h="128">
                  <a:moveTo>
                    <a:pt x="21" y="128"/>
                  </a:moveTo>
                  <a:cubicBezTo>
                    <a:pt x="117" y="128"/>
                    <a:pt x="117" y="128"/>
                    <a:pt x="117" y="128"/>
                  </a:cubicBezTo>
                  <a:cubicBezTo>
                    <a:pt x="126" y="128"/>
                    <a:pt x="129" y="123"/>
                    <a:pt x="125" y="115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58" y="0"/>
                    <a:pt x="51" y="0"/>
                    <a:pt x="47" y="7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1" y="99"/>
                    <a:pt x="19" y="113"/>
                    <a:pt x="21" y="12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/>
          </p:spPr>
          <p:txBody>
            <a:bodyPr anchor="ctr"/>
            <a:lstStyle/>
            <a:p>
              <a:pPr algn="ctr" defTabSz="1219170" fontAlgn="base">
                <a:spcBef>
                  <a:spcPct val="0"/>
                </a:spcBef>
                <a:spcAft>
                  <a:spcPct val="0"/>
                </a:spcAft>
              </a:pPr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ea typeface="宋体" charset="-122"/>
              </a:endParaRPr>
            </a:p>
          </p:txBody>
        </p:sp>
        <p:sp>
          <p:nvSpPr>
            <p:cNvPr id="10" name="任意多边形: 形状 4">
              <a:extLst>
                <a:ext uri="{FF2B5EF4-FFF2-40B4-BE49-F238E27FC236}">
                  <a16:creationId xmlns:a16="http://schemas.microsoft.com/office/drawing/2014/main" id="{AF905862-9B43-495B-A5B4-17DC19E2C88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9343" y="3638754"/>
              <a:ext cx="1146817" cy="1139348"/>
            </a:xfrm>
            <a:custGeom>
              <a:avLst/>
              <a:gdLst>
                <a:gd name="T0" fmla="*/ 117 w 129"/>
                <a:gd name="T1" fmla="*/ 0 h 128"/>
                <a:gd name="T2" fmla="*/ 21 w 129"/>
                <a:gd name="T3" fmla="*/ 0 h 128"/>
                <a:gd name="T4" fmla="*/ 0 w 129"/>
                <a:gd name="T5" fmla="*/ 38 h 128"/>
                <a:gd name="T6" fmla="*/ 47 w 129"/>
                <a:gd name="T7" fmla="*/ 121 h 128"/>
                <a:gd name="T8" fmla="*/ 62 w 129"/>
                <a:gd name="T9" fmla="*/ 121 h 128"/>
                <a:gd name="T10" fmla="*/ 125 w 129"/>
                <a:gd name="T11" fmla="*/ 12 h 128"/>
                <a:gd name="T12" fmla="*/ 117 w 129"/>
                <a:gd name="T13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9" h="128">
                  <a:moveTo>
                    <a:pt x="117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19" y="15"/>
                    <a:pt x="11" y="29"/>
                    <a:pt x="0" y="38"/>
                  </a:cubicBezTo>
                  <a:cubicBezTo>
                    <a:pt x="47" y="121"/>
                    <a:pt x="47" y="121"/>
                    <a:pt x="47" y="121"/>
                  </a:cubicBezTo>
                  <a:cubicBezTo>
                    <a:pt x="51" y="128"/>
                    <a:pt x="58" y="128"/>
                    <a:pt x="62" y="121"/>
                  </a:cubicBezTo>
                  <a:cubicBezTo>
                    <a:pt x="125" y="12"/>
                    <a:pt x="125" y="12"/>
                    <a:pt x="125" y="12"/>
                  </a:cubicBezTo>
                  <a:cubicBezTo>
                    <a:pt x="129" y="5"/>
                    <a:pt x="126" y="0"/>
                    <a:pt x="117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/>
          </p:spPr>
          <p:txBody>
            <a:bodyPr anchor="ctr"/>
            <a:lstStyle/>
            <a:p>
              <a:pPr algn="ctr" defTabSz="1219170" fontAlgn="base">
                <a:spcBef>
                  <a:spcPct val="0"/>
                </a:spcBef>
                <a:spcAft>
                  <a:spcPct val="0"/>
                </a:spcAft>
              </a:pPr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ea typeface="宋体" charset="-122"/>
              </a:endParaRPr>
            </a:p>
          </p:txBody>
        </p:sp>
        <p:sp>
          <p:nvSpPr>
            <p:cNvPr id="11" name="任意多边形: 形状 5">
              <a:extLst>
                <a:ext uri="{FF2B5EF4-FFF2-40B4-BE49-F238E27FC236}">
                  <a16:creationId xmlns:a16="http://schemas.microsoft.com/office/drawing/2014/main" id="{36309E99-1F17-4724-987F-8F90032D3C44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5840" y="2419743"/>
              <a:ext cx="1155945" cy="1139348"/>
            </a:xfrm>
            <a:custGeom>
              <a:avLst/>
              <a:gdLst>
                <a:gd name="T0" fmla="*/ 130 w 130"/>
                <a:gd name="T1" fmla="*/ 90 h 128"/>
                <a:gd name="T2" fmla="*/ 82 w 130"/>
                <a:gd name="T3" fmla="*/ 7 h 128"/>
                <a:gd name="T4" fmla="*/ 67 w 130"/>
                <a:gd name="T5" fmla="*/ 7 h 128"/>
                <a:gd name="T6" fmla="*/ 4 w 130"/>
                <a:gd name="T7" fmla="*/ 115 h 128"/>
                <a:gd name="T8" fmla="*/ 12 w 130"/>
                <a:gd name="T9" fmla="*/ 128 h 128"/>
                <a:gd name="T10" fmla="*/ 109 w 130"/>
                <a:gd name="T11" fmla="*/ 128 h 128"/>
                <a:gd name="T12" fmla="*/ 130 w 130"/>
                <a:gd name="T13" fmla="*/ 9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0" h="128">
                  <a:moveTo>
                    <a:pt x="130" y="90"/>
                  </a:moveTo>
                  <a:cubicBezTo>
                    <a:pt x="82" y="7"/>
                    <a:pt x="82" y="7"/>
                    <a:pt x="82" y="7"/>
                  </a:cubicBezTo>
                  <a:cubicBezTo>
                    <a:pt x="78" y="0"/>
                    <a:pt x="71" y="0"/>
                    <a:pt x="67" y="7"/>
                  </a:cubicBezTo>
                  <a:cubicBezTo>
                    <a:pt x="4" y="115"/>
                    <a:pt x="4" y="115"/>
                    <a:pt x="4" y="115"/>
                  </a:cubicBezTo>
                  <a:cubicBezTo>
                    <a:pt x="0" y="123"/>
                    <a:pt x="4" y="128"/>
                    <a:pt x="12" y="128"/>
                  </a:cubicBezTo>
                  <a:cubicBezTo>
                    <a:pt x="109" y="128"/>
                    <a:pt x="109" y="128"/>
                    <a:pt x="109" y="128"/>
                  </a:cubicBezTo>
                  <a:cubicBezTo>
                    <a:pt x="110" y="113"/>
                    <a:pt x="118" y="99"/>
                    <a:pt x="130" y="9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/>
          </p:spPr>
          <p:txBody>
            <a:bodyPr anchor="ctr"/>
            <a:lstStyle/>
            <a:p>
              <a:pPr algn="ctr" defTabSz="1219170" fontAlgn="base">
                <a:spcBef>
                  <a:spcPct val="0"/>
                </a:spcBef>
                <a:spcAft>
                  <a:spcPct val="0"/>
                </a:spcAft>
              </a:pPr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ea typeface="宋体" charset="-122"/>
              </a:endParaRPr>
            </a:p>
          </p:txBody>
        </p:sp>
        <p:sp>
          <p:nvSpPr>
            <p:cNvPr id="12" name="任意多边形: 形状 6">
              <a:extLst>
                <a:ext uri="{FF2B5EF4-FFF2-40B4-BE49-F238E27FC236}">
                  <a16:creationId xmlns:a16="http://schemas.microsoft.com/office/drawing/2014/main" id="{BD7AB099-6C81-4EB5-85F2-1D949D580605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5840" y="3638754"/>
              <a:ext cx="1155945" cy="1139348"/>
            </a:xfrm>
            <a:custGeom>
              <a:avLst/>
              <a:gdLst>
                <a:gd name="T0" fmla="*/ 109 w 130"/>
                <a:gd name="T1" fmla="*/ 0 h 128"/>
                <a:gd name="T2" fmla="*/ 12 w 130"/>
                <a:gd name="T3" fmla="*/ 0 h 128"/>
                <a:gd name="T4" fmla="*/ 4 w 130"/>
                <a:gd name="T5" fmla="*/ 12 h 128"/>
                <a:gd name="T6" fmla="*/ 67 w 130"/>
                <a:gd name="T7" fmla="*/ 121 h 128"/>
                <a:gd name="T8" fmla="*/ 82 w 130"/>
                <a:gd name="T9" fmla="*/ 121 h 128"/>
                <a:gd name="T10" fmla="*/ 130 w 130"/>
                <a:gd name="T11" fmla="*/ 38 h 128"/>
                <a:gd name="T12" fmla="*/ 109 w 130"/>
                <a:gd name="T13" fmla="*/ 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0" h="128">
                  <a:moveTo>
                    <a:pt x="109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4" y="0"/>
                    <a:pt x="0" y="5"/>
                    <a:pt x="4" y="12"/>
                  </a:cubicBezTo>
                  <a:cubicBezTo>
                    <a:pt x="67" y="121"/>
                    <a:pt x="67" y="121"/>
                    <a:pt x="67" y="121"/>
                  </a:cubicBezTo>
                  <a:cubicBezTo>
                    <a:pt x="71" y="128"/>
                    <a:pt x="78" y="128"/>
                    <a:pt x="82" y="121"/>
                  </a:cubicBezTo>
                  <a:cubicBezTo>
                    <a:pt x="130" y="38"/>
                    <a:pt x="130" y="38"/>
                    <a:pt x="130" y="38"/>
                  </a:cubicBezTo>
                  <a:cubicBezTo>
                    <a:pt x="118" y="29"/>
                    <a:pt x="110" y="15"/>
                    <a:pt x="109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/>
          </p:spPr>
          <p:txBody>
            <a:bodyPr anchor="ctr"/>
            <a:lstStyle/>
            <a:p>
              <a:pPr algn="ctr" defTabSz="1219170" fontAlgn="base">
                <a:spcBef>
                  <a:spcPct val="0"/>
                </a:spcBef>
                <a:spcAft>
                  <a:spcPct val="0"/>
                </a:spcAft>
              </a:pPr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ea typeface="宋体" charset="-122"/>
              </a:endParaRPr>
            </a:p>
          </p:txBody>
        </p:sp>
        <p:sp>
          <p:nvSpPr>
            <p:cNvPr id="13" name="任意多边形: 形状 7">
              <a:extLst>
                <a:ext uri="{FF2B5EF4-FFF2-40B4-BE49-F238E27FC236}">
                  <a16:creationId xmlns:a16="http://schemas.microsoft.com/office/drawing/2014/main" id="{5B899B6B-52E2-4AA0-A02A-1DB4C61BED80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236" y="2340080"/>
              <a:ext cx="1315272" cy="836463"/>
            </a:xfrm>
            <a:custGeom>
              <a:avLst/>
              <a:gdLst>
                <a:gd name="T0" fmla="*/ 98 w 148"/>
                <a:gd name="T1" fmla="*/ 93 h 94"/>
                <a:gd name="T2" fmla="*/ 144 w 148"/>
                <a:gd name="T3" fmla="*/ 13 h 94"/>
                <a:gd name="T4" fmla="*/ 136 w 148"/>
                <a:gd name="T5" fmla="*/ 0 h 94"/>
                <a:gd name="T6" fmla="*/ 11 w 148"/>
                <a:gd name="T7" fmla="*/ 0 h 94"/>
                <a:gd name="T8" fmla="*/ 4 w 148"/>
                <a:gd name="T9" fmla="*/ 13 h 94"/>
                <a:gd name="T10" fmla="*/ 50 w 148"/>
                <a:gd name="T11" fmla="*/ 94 h 94"/>
                <a:gd name="T12" fmla="*/ 75 w 148"/>
                <a:gd name="T13" fmla="*/ 88 h 94"/>
                <a:gd name="T14" fmla="*/ 98 w 148"/>
                <a:gd name="T15" fmla="*/ 93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8" h="94">
                  <a:moveTo>
                    <a:pt x="98" y="93"/>
                  </a:moveTo>
                  <a:cubicBezTo>
                    <a:pt x="144" y="13"/>
                    <a:pt x="144" y="13"/>
                    <a:pt x="144" y="13"/>
                  </a:cubicBezTo>
                  <a:cubicBezTo>
                    <a:pt x="148" y="6"/>
                    <a:pt x="145" y="0"/>
                    <a:pt x="136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3" y="0"/>
                    <a:pt x="0" y="6"/>
                    <a:pt x="4" y="13"/>
                  </a:cubicBezTo>
                  <a:cubicBezTo>
                    <a:pt x="50" y="94"/>
                    <a:pt x="50" y="94"/>
                    <a:pt x="50" y="94"/>
                  </a:cubicBezTo>
                  <a:cubicBezTo>
                    <a:pt x="58" y="90"/>
                    <a:pt x="66" y="88"/>
                    <a:pt x="75" y="88"/>
                  </a:cubicBezTo>
                  <a:cubicBezTo>
                    <a:pt x="83" y="88"/>
                    <a:pt x="91" y="90"/>
                    <a:pt x="98" y="93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 defTabSz="1219170" fontAlgn="base">
                <a:spcBef>
                  <a:spcPct val="0"/>
                </a:spcBef>
                <a:spcAft>
                  <a:spcPct val="0"/>
                </a:spcAft>
              </a:pPr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ea typeface="宋体" charset="-122"/>
              </a:endParaRPr>
            </a:p>
          </p:txBody>
        </p:sp>
        <p:sp>
          <p:nvSpPr>
            <p:cNvPr id="14" name="任意多边形: 形状 8">
              <a:extLst>
                <a:ext uri="{FF2B5EF4-FFF2-40B4-BE49-F238E27FC236}">
                  <a16:creationId xmlns:a16="http://schemas.microsoft.com/office/drawing/2014/main" id="{218067AF-6B8D-42A0-951D-A40FE6CDB8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9236" y="4021303"/>
              <a:ext cx="1315272" cy="836463"/>
            </a:xfrm>
            <a:custGeom>
              <a:avLst/>
              <a:gdLst>
                <a:gd name="T0" fmla="*/ 50 w 148"/>
                <a:gd name="T1" fmla="*/ 0 h 94"/>
                <a:gd name="T2" fmla="*/ 4 w 148"/>
                <a:gd name="T3" fmla="*/ 81 h 94"/>
                <a:gd name="T4" fmla="*/ 11 w 148"/>
                <a:gd name="T5" fmla="*/ 94 h 94"/>
                <a:gd name="T6" fmla="*/ 136 w 148"/>
                <a:gd name="T7" fmla="*/ 94 h 94"/>
                <a:gd name="T8" fmla="*/ 144 w 148"/>
                <a:gd name="T9" fmla="*/ 81 h 94"/>
                <a:gd name="T10" fmla="*/ 98 w 148"/>
                <a:gd name="T11" fmla="*/ 1 h 94"/>
                <a:gd name="T12" fmla="*/ 75 w 148"/>
                <a:gd name="T13" fmla="*/ 6 h 94"/>
                <a:gd name="T14" fmla="*/ 50 w 148"/>
                <a:gd name="T15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8" h="94">
                  <a:moveTo>
                    <a:pt x="50" y="0"/>
                  </a:moveTo>
                  <a:cubicBezTo>
                    <a:pt x="4" y="81"/>
                    <a:pt x="4" y="81"/>
                    <a:pt x="4" y="81"/>
                  </a:cubicBezTo>
                  <a:cubicBezTo>
                    <a:pt x="0" y="88"/>
                    <a:pt x="3" y="94"/>
                    <a:pt x="11" y="94"/>
                  </a:cubicBezTo>
                  <a:cubicBezTo>
                    <a:pt x="136" y="94"/>
                    <a:pt x="136" y="94"/>
                    <a:pt x="136" y="94"/>
                  </a:cubicBezTo>
                  <a:cubicBezTo>
                    <a:pt x="145" y="94"/>
                    <a:pt x="148" y="88"/>
                    <a:pt x="144" y="81"/>
                  </a:cubicBezTo>
                  <a:cubicBezTo>
                    <a:pt x="98" y="1"/>
                    <a:pt x="98" y="1"/>
                    <a:pt x="98" y="1"/>
                  </a:cubicBezTo>
                  <a:cubicBezTo>
                    <a:pt x="91" y="4"/>
                    <a:pt x="83" y="6"/>
                    <a:pt x="75" y="6"/>
                  </a:cubicBezTo>
                  <a:cubicBezTo>
                    <a:pt x="66" y="6"/>
                    <a:pt x="58" y="4"/>
                    <a:pt x="50" y="0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  <a:extLst/>
          </p:spPr>
          <p:txBody>
            <a:bodyPr anchor="ctr"/>
            <a:lstStyle/>
            <a:p>
              <a:pPr algn="ctr" defTabSz="1219170" fontAlgn="base">
                <a:spcBef>
                  <a:spcPct val="0"/>
                </a:spcBef>
                <a:spcAft>
                  <a:spcPct val="0"/>
                </a:spcAft>
              </a:pPr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ea typeface="宋体" charset="-122"/>
              </a:endParaRPr>
            </a:p>
          </p:txBody>
        </p: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9DE2B0B5-C10F-4539-882B-43ED8B1CBAF0}"/>
                </a:ext>
              </a:extLst>
            </p:cNvPr>
            <p:cNvGrpSpPr/>
            <p:nvPr/>
          </p:nvGrpSpPr>
          <p:grpSpPr>
            <a:xfrm>
              <a:off x="599684" y="1748104"/>
              <a:ext cx="11335812" cy="4234242"/>
              <a:chOff x="599684" y="1673629"/>
              <a:chExt cx="11335812" cy="4234242"/>
            </a:xfrm>
          </p:grpSpPr>
          <p:grpSp>
            <p:nvGrpSpPr>
              <p:cNvPr id="34" name="组合 33">
                <a:extLst>
                  <a:ext uri="{FF2B5EF4-FFF2-40B4-BE49-F238E27FC236}">
                    <a16:creationId xmlns:a16="http://schemas.microsoft.com/office/drawing/2014/main" id="{63636D9A-E7CE-427F-8E73-793EE2AF3DCF}"/>
                  </a:ext>
                </a:extLst>
              </p:cNvPr>
              <p:cNvGrpSpPr/>
              <p:nvPr/>
            </p:nvGrpSpPr>
            <p:grpSpPr>
              <a:xfrm>
                <a:off x="1281500" y="1673629"/>
                <a:ext cx="3186511" cy="1093881"/>
                <a:chOff x="1548357" y="1556251"/>
                <a:chExt cx="3186511" cy="1093881"/>
              </a:xfrm>
            </p:grpSpPr>
            <p:grpSp>
              <p:nvGrpSpPr>
                <p:cNvPr id="61" name="组合 60">
                  <a:extLst>
                    <a:ext uri="{FF2B5EF4-FFF2-40B4-BE49-F238E27FC236}">
                      <a16:creationId xmlns:a16="http://schemas.microsoft.com/office/drawing/2014/main" id="{14DE7E95-ED9A-4AF2-8FD7-B4380AFA17CB}"/>
                    </a:ext>
                  </a:extLst>
                </p:cNvPr>
                <p:cNvGrpSpPr/>
                <p:nvPr/>
              </p:nvGrpSpPr>
              <p:grpSpPr>
                <a:xfrm>
                  <a:off x="1981547" y="1556251"/>
                  <a:ext cx="2753321" cy="1093881"/>
                  <a:chOff x="2480033" y="2102656"/>
                  <a:chExt cx="2753321" cy="1093881"/>
                </a:xfrm>
              </p:grpSpPr>
              <p:sp>
                <p:nvSpPr>
                  <p:cNvPr id="63" name="矩形 62">
                    <a:extLst>
                      <a:ext uri="{FF2B5EF4-FFF2-40B4-BE49-F238E27FC236}">
                        <a16:creationId xmlns:a16="http://schemas.microsoft.com/office/drawing/2014/main" id="{6566E129-388D-4CBC-9D7E-E3FF673862C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80033" y="2369702"/>
                    <a:ext cx="2453017" cy="82683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384000" anchor="t" anchorCtr="0">
                    <a:noAutofit/>
                  </a:bodyPr>
                  <a:lstStyle/>
                  <a:p>
                    <a:pPr lvl="0" defTabSz="1087120">
                      <a:lnSpc>
                        <a:spcPts val="2000"/>
                      </a:lnSpc>
                      <a:spcBef>
                        <a:spcPct val="20000"/>
                      </a:spcBef>
                      <a:defRPr/>
                    </a:pPr>
                    <a:r>
                      <a:rPr lang="zh-CN" altLang="en-US" sz="1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rPr>
                      <a:t>请在此处添加具体内容，文字尽量言简意赅，简单说明即可，不必过于繁琐，注意版面美观度。</a:t>
                    </a:r>
                    <a:endParaRPr lang="en-US" altLang="zh-CN" sz="1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endParaRPr>
                  </a:p>
                </p:txBody>
              </p:sp>
              <p:sp>
                <p:nvSpPr>
                  <p:cNvPr id="64" name="文本框 49">
                    <a:extLst>
                      <a:ext uri="{FF2B5EF4-FFF2-40B4-BE49-F238E27FC236}">
                        <a16:creationId xmlns:a16="http://schemas.microsoft.com/office/drawing/2014/main" id="{43649583-F355-4CF8-9AAA-02AEC7853B33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 bwMode="auto">
                  <a:xfrm>
                    <a:off x="2591258" y="2102656"/>
                    <a:ext cx="2642096" cy="278713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lIns="384000">
                    <a:normAutofit fontScale="62500" lnSpcReduction="20000"/>
                  </a:bodyPr>
                  <a:lstStyle/>
                  <a:p>
                    <a:pPr lvl="0">
                      <a:defRPr sz="1800">
                        <a:solidFill>
                          <a:srgbClr val="000000"/>
                        </a:solidFill>
                      </a:defRPr>
                    </a:pPr>
                    <a:r>
                      <a:rPr lang="zh-CN" altLang="en-US" sz="24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a typeface="微软雅黑"/>
                      </a:rPr>
                      <a:t>添加标题</a:t>
                    </a:r>
                  </a:p>
                </p:txBody>
              </p:sp>
            </p:grpSp>
            <p:sp>
              <p:nvSpPr>
                <p:cNvPr id="62" name="任意多边形: 形状 54">
                  <a:extLst>
                    <a:ext uri="{FF2B5EF4-FFF2-40B4-BE49-F238E27FC236}">
                      <a16:creationId xmlns:a16="http://schemas.microsoft.com/office/drawing/2014/main" id="{E674D6CC-BFB0-4C4E-83A5-7151176C7F8B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1548357" y="1623182"/>
                  <a:ext cx="455626" cy="486000"/>
                </a:xfrm>
                <a:custGeom>
                  <a:avLst/>
                  <a:gdLst>
                    <a:gd name="T0" fmla="*/ 41 w 45"/>
                    <a:gd name="T1" fmla="*/ 48 h 48"/>
                    <a:gd name="T2" fmla="*/ 0 w 45"/>
                    <a:gd name="T3" fmla="*/ 44 h 48"/>
                    <a:gd name="T4" fmla="*/ 3 w 45"/>
                    <a:gd name="T5" fmla="*/ 7 h 48"/>
                    <a:gd name="T6" fmla="*/ 7 w 45"/>
                    <a:gd name="T7" fmla="*/ 4 h 48"/>
                    <a:gd name="T8" fmla="*/ 13 w 45"/>
                    <a:gd name="T9" fmla="*/ 0 h 48"/>
                    <a:gd name="T10" fmla="*/ 17 w 45"/>
                    <a:gd name="T11" fmla="*/ 7 h 48"/>
                    <a:gd name="T12" fmla="*/ 27 w 45"/>
                    <a:gd name="T13" fmla="*/ 4 h 48"/>
                    <a:gd name="T14" fmla="*/ 33 w 45"/>
                    <a:gd name="T15" fmla="*/ 0 h 48"/>
                    <a:gd name="T16" fmla="*/ 38 w 45"/>
                    <a:gd name="T17" fmla="*/ 7 h 48"/>
                    <a:gd name="T18" fmla="*/ 45 w 45"/>
                    <a:gd name="T19" fmla="*/ 10 h 48"/>
                    <a:gd name="T20" fmla="*/ 11 w 45"/>
                    <a:gd name="T21" fmla="*/ 25 h 48"/>
                    <a:gd name="T22" fmla="*/ 3 w 45"/>
                    <a:gd name="T23" fmla="*/ 17 h 48"/>
                    <a:gd name="T24" fmla="*/ 11 w 45"/>
                    <a:gd name="T25" fmla="*/ 25 h 48"/>
                    <a:gd name="T26" fmla="*/ 11 w 45"/>
                    <a:gd name="T27" fmla="*/ 26 h 48"/>
                    <a:gd name="T28" fmla="*/ 3 w 45"/>
                    <a:gd name="T29" fmla="*/ 35 h 48"/>
                    <a:gd name="T30" fmla="*/ 11 w 45"/>
                    <a:gd name="T31" fmla="*/ 44 h 48"/>
                    <a:gd name="T32" fmla="*/ 3 w 45"/>
                    <a:gd name="T33" fmla="*/ 37 h 48"/>
                    <a:gd name="T34" fmla="*/ 11 w 45"/>
                    <a:gd name="T35" fmla="*/ 44 h 48"/>
                    <a:gd name="T36" fmla="*/ 13 w 45"/>
                    <a:gd name="T37" fmla="*/ 3 h 48"/>
                    <a:gd name="T38" fmla="*/ 10 w 45"/>
                    <a:gd name="T39" fmla="*/ 4 h 48"/>
                    <a:gd name="T40" fmla="*/ 11 w 45"/>
                    <a:gd name="T41" fmla="*/ 13 h 48"/>
                    <a:gd name="T42" fmla="*/ 14 w 45"/>
                    <a:gd name="T43" fmla="*/ 12 h 48"/>
                    <a:gd name="T44" fmla="*/ 21 w 45"/>
                    <a:gd name="T45" fmla="*/ 25 h 48"/>
                    <a:gd name="T46" fmla="*/ 13 w 45"/>
                    <a:gd name="T47" fmla="*/ 17 h 48"/>
                    <a:gd name="T48" fmla="*/ 21 w 45"/>
                    <a:gd name="T49" fmla="*/ 25 h 48"/>
                    <a:gd name="T50" fmla="*/ 21 w 45"/>
                    <a:gd name="T51" fmla="*/ 26 h 48"/>
                    <a:gd name="T52" fmla="*/ 13 w 45"/>
                    <a:gd name="T53" fmla="*/ 35 h 48"/>
                    <a:gd name="T54" fmla="*/ 21 w 45"/>
                    <a:gd name="T55" fmla="*/ 44 h 48"/>
                    <a:gd name="T56" fmla="*/ 13 w 45"/>
                    <a:gd name="T57" fmla="*/ 37 h 48"/>
                    <a:gd name="T58" fmla="*/ 21 w 45"/>
                    <a:gd name="T59" fmla="*/ 44 h 48"/>
                    <a:gd name="T60" fmla="*/ 32 w 45"/>
                    <a:gd name="T61" fmla="*/ 17 h 48"/>
                    <a:gd name="T62" fmla="*/ 23 w 45"/>
                    <a:gd name="T63" fmla="*/ 25 h 48"/>
                    <a:gd name="T64" fmla="*/ 32 w 45"/>
                    <a:gd name="T65" fmla="*/ 35 h 48"/>
                    <a:gd name="T66" fmla="*/ 23 w 45"/>
                    <a:gd name="T67" fmla="*/ 26 h 48"/>
                    <a:gd name="T68" fmla="*/ 32 w 45"/>
                    <a:gd name="T69" fmla="*/ 35 h 48"/>
                    <a:gd name="T70" fmla="*/ 32 w 45"/>
                    <a:gd name="T71" fmla="*/ 37 h 48"/>
                    <a:gd name="T72" fmla="*/ 23 w 45"/>
                    <a:gd name="T73" fmla="*/ 44 h 48"/>
                    <a:gd name="T74" fmla="*/ 34 w 45"/>
                    <a:gd name="T75" fmla="*/ 4 h 48"/>
                    <a:gd name="T76" fmla="*/ 32 w 45"/>
                    <a:gd name="T77" fmla="*/ 3 h 48"/>
                    <a:gd name="T78" fmla="*/ 31 w 45"/>
                    <a:gd name="T79" fmla="*/ 12 h 48"/>
                    <a:gd name="T80" fmla="*/ 33 w 45"/>
                    <a:gd name="T81" fmla="*/ 13 h 48"/>
                    <a:gd name="T82" fmla="*/ 34 w 45"/>
                    <a:gd name="T83" fmla="*/ 4 h 48"/>
                    <a:gd name="T84" fmla="*/ 41 w 45"/>
                    <a:gd name="T85" fmla="*/ 17 h 48"/>
                    <a:gd name="T86" fmla="*/ 33 w 45"/>
                    <a:gd name="T87" fmla="*/ 25 h 48"/>
                    <a:gd name="T88" fmla="*/ 41 w 45"/>
                    <a:gd name="T89" fmla="*/ 35 h 48"/>
                    <a:gd name="T90" fmla="*/ 33 w 45"/>
                    <a:gd name="T91" fmla="*/ 26 h 48"/>
                    <a:gd name="T92" fmla="*/ 41 w 45"/>
                    <a:gd name="T93" fmla="*/ 35 h 48"/>
                    <a:gd name="T94" fmla="*/ 41 w 45"/>
                    <a:gd name="T95" fmla="*/ 37 h 48"/>
                    <a:gd name="T96" fmla="*/ 33 w 45"/>
                    <a:gd name="T97" fmla="*/ 44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</a:cxnLst>
                  <a:rect l="0" t="0" r="r" b="b"/>
                  <a:pathLst>
                    <a:path w="45" h="48">
                      <a:moveTo>
                        <a:pt x="45" y="44"/>
                      </a:moveTo>
                      <a:cubicBezTo>
                        <a:pt x="45" y="46"/>
                        <a:pt x="43" y="48"/>
                        <a:pt x="41" y="48"/>
                      </a:cubicBezTo>
                      <a:cubicBezTo>
                        <a:pt x="3" y="48"/>
                        <a:pt x="3" y="48"/>
                        <a:pt x="3" y="48"/>
                      </a:cubicBezTo>
                      <a:cubicBezTo>
                        <a:pt x="1" y="48"/>
                        <a:pt x="0" y="46"/>
                        <a:pt x="0" y="44"/>
                      </a:cubicBezTo>
                      <a:cubicBezTo>
                        <a:pt x="0" y="10"/>
                        <a:pt x="0" y="10"/>
                        <a:pt x="0" y="10"/>
                      </a:cubicBezTo>
                      <a:cubicBezTo>
                        <a:pt x="0" y="8"/>
                        <a:pt x="1" y="7"/>
                        <a:pt x="3" y="7"/>
                      </a:cubicBezTo>
                      <a:cubicBezTo>
                        <a:pt x="7" y="7"/>
                        <a:pt x="7" y="7"/>
                        <a:pt x="7" y="7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7" y="2"/>
                        <a:pt x="9" y="0"/>
                        <a:pt x="11" y="0"/>
                      </a:cubicBezTo>
                      <a:cubicBezTo>
                        <a:pt x="13" y="0"/>
                        <a:pt x="13" y="0"/>
                        <a:pt x="13" y="0"/>
                      </a:cubicBezTo>
                      <a:cubicBezTo>
                        <a:pt x="15" y="0"/>
                        <a:pt x="17" y="2"/>
                        <a:pt x="17" y="4"/>
                      </a:cubicBezTo>
                      <a:cubicBezTo>
                        <a:pt x="17" y="7"/>
                        <a:pt x="17" y="7"/>
                        <a:pt x="17" y="7"/>
                      </a:cubicBezTo>
                      <a:cubicBezTo>
                        <a:pt x="27" y="7"/>
                        <a:pt x="27" y="7"/>
                        <a:pt x="27" y="7"/>
                      </a:cubicBezTo>
                      <a:cubicBezTo>
                        <a:pt x="27" y="4"/>
                        <a:pt x="27" y="4"/>
                        <a:pt x="27" y="4"/>
                      </a:cubicBezTo>
                      <a:cubicBezTo>
                        <a:pt x="27" y="2"/>
                        <a:pt x="29" y="0"/>
                        <a:pt x="32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6" y="0"/>
                        <a:pt x="38" y="2"/>
                        <a:pt x="38" y="4"/>
                      </a:cubicBezTo>
                      <a:cubicBezTo>
                        <a:pt x="38" y="7"/>
                        <a:pt x="38" y="7"/>
                        <a:pt x="38" y="7"/>
                      </a:cubicBezTo>
                      <a:cubicBezTo>
                        <a:pt x="41" y="7"/>
                        <a:pt x="41" y="7"/>
                        <a:pt x="41" y="7"/>
                      </a:cubicBezTo>
                      <a:cubicBezTo>
                        <a:pt x="43" y="7"/>
                        <a:pt x="45" y="8"/>
                        <a:pt x="45" y="10"/>
                      </a:cubicBezTo>
                      <a:lnTo>
                        <a:pt x="45" y="44"/>
                      </a:lnTo>
                      <a:close/>
                      <a:moveTo>
                        <a:pt x="11" y="25"/>
                      </a:moveTo>
                      <a:cubicBezTo>
                        <a:pt x="11" y="17"/>
                        <a:pt x="11" y="17"/>
                        <a:pt x="11" y="17"/>
                      </a:cubicBezTo>
                      <a:cubicBezTo>
                        <a:pt x="3" y="17"/>
                        <a:pt x="3" y="17"/>
                        <a:pt x="3" y="17"/>
                      </a:cubicBezTo>
                      <a:cubicBezTo>
                        <a:pt x="3" y="25"/>
                        <a:pt x="3" y="25"/>
                        <a:pt x="3" y="25"/>
                      </a:cubicBezTo>
                      <a:lnTo>
                        <a:pt x="11" y="25"/>
                      </a:lnTo>
                      <a:close/>
                      <a:moveTo>
                        <a:pt x="11" y="35"/>
                      </a:moveTo>
                      <a:cubicBezTo>
                        <a:pt x="11" y="26"/>
                        <a:pt x="11" y="26"/>
                        <a:pt x="11" y="26"/>
                      </a:cubicBezTo>
                      <a:cubicBezTo>
                        <a:pt x="3" y="26"/>
                        <a:pt x="3" y="26"/>
                        <a:pt x="3" y="26"/>
                      </a:cubicBezTo>
                      <a:cubicBezTo>
                        <a:pt x="3" y="35"/>
                        <a:pt x="3" y="35"/>
                        <a:pt x="3" y="35"/>
                      </a:cubicBezTo>
                      <a:lnTo>
                        <a:pt x="11" y="35"/>
                      </a:lnTo>
                      <a:close/>
                      <a:moveTo>
                        <a:pt x="11" y="44"/>
                      </a:moveTo>
                      <a:cubicBezTo>
                        <a:pt x="11" y="37"/>
                        <a:pt x="11" y="37"/>
                        <a:pt x="11" y="37"/>
                      </a:cubicBezTo>
                      <a:cubicBezTo>
                        <a:pt x="3" y="37"/>
                        <a:pt x="3" y="37"/>
                        <a:pt x="3" y="37"/>
                      </a:cubicBezTo>
                      <a:cubicBezTo>
                        <a:pt x="3" y="44"/>
                        <a:pt x="3" y="44"/>
                        <a:pt x="3" y="44"/>
                      </a:cubicBezTo>
                      <a:lnTo>
                        <a:pt x="11" y="44"/>
                      </a:lnTo>
                      <a:close/>
                      <a:moveTo>
                        <a:pt x="14" y="4"/>
                      </a:moveTo>
                      <a:cubicBezTo>
                        <a:pt x="14" y="4"/>
                        <a:pt x="13" y="3"/>
                        <a:pt x="13" y="3"/>
                      </a:cubicBezTo>
                      <a:cubicBezTo>
                        <a:pt x="11" y="3"/>
                        <a:pt x="11" y="3"/>
                        <a:pt x="11" y="3"/>
                      </a:cubicBezTo>
                      <a:cubicBezTo>
                        <a:pt x="11" y="3"/>
                        <a:pt x="10" y="4"/>
                        <a:pt x="10" y="4"/>
                      </a:cubicBezTo>
                      <a:cubicBezTo>
                        <a:pt x="10" y="12"/>
                        <a:pt x="10" y="12"/>
                        <a:pt x="10" y="12"/>
                      </a:cubicBezTo>
                      <a:cubicBezTo>
                        <a:pt x="10" y="12"/>
                        <a:pt x="11" y="13"/>
                        <a:pt x="11" y="13"/>
                      </a:cubicBezTo>
                      <a:cubicBezTo>
                        <a:pt x="13" y="13"/>
                        <a:pt x="13" y="13"/>
                        <a:pt x="13" y="13"/>
                      </a:cubicBezTo>
                      <a:cubicBezTo>
                        <a:pt x="13" y="13"/>
                        <a:pt x="14" y="12"/>
                        <a:pt x="14" y="12"/>
                      </a:cubicBezTo>
                      <a:lnTo>
                        <a:pt x="14" y="4"/>
                      </a:lnTo>
                      <a:close/>
                      <a:moveTo>
                        <a:pt x="21" y="25"/>
                      </a:moveTo>
                      <a:cubicBezTo>
                        <a:pt x="21" y="17"/>
                        <a:pt x="21" y="17"/>
                        <a:pt x="21" y="17"/>
                      </a:cubicBezTo>
                      <a:cubicBezTo>
                        <a:pt x="13" y="17"/>
                        <a:pt x="13" y="17"/>
                        <a:pt x="13" y="17"/>
                      </a:cubicBezTo>
                      <a:cubicBezTo>
                        <a:pt x="13" y="25"/>
                        <a:pt x="13" y="25"/>
                        <a:pt x="13" y="25"/>
                      </a:cubicBezTo>
                      <a:lnTo>
                        <a:pt x="21" y="25"/>
                      </a:lnTo>
                      <a:close/>
                      <a:moveTo>
                        <a:pt x="21" y="35"/>
                      </a:moveTo>
                      <a:cubicBezTo>
                        <a:pt x="21" y="26"/>
                        <a:pt x="21" y="26"/>
                        <a:pt x="21" y="26"/>
                      </a:cubicBezTo>
                      <a:cubicBezTo>
                        <a:pt x="13" y="26"/>
                        <a:pt x="13" y="26"/>
                        <a:pt x="13" y="26"/>
                      </a:cubicBezTo>
                      <a:cubicBezTo>
                        <a:pt x="13" y="35"/>
                        <a:pt x="13" y="35"/>
                        <a:pt x="13" y="35"/>
                      </a:cubicBezTo>
                      <a:lnTo>
                        <a:pt x="21" y="35"/>
                      </a:lnTo>
                      <a:close/>
                      <a:moveTo>
                        <a:pt x="21" y="44"/>
                      </a:moveTo>
                      <a:cubicBezTo>
                        <a:pt x="21" y="37"/>
                        <a:pt x="21" y="37"/>
                        <a:pt x="21" y="37"/>
                      </a:cubicBezTo>
                      <a:cubicBezTo>
                        <a:pt x="13" y="37"/>
                        <a:pt x="13" y="37"/>
                        <a:pt x="13" y="37"/>
                      </a:cubicBezTo>
                      <a:cubicBezTo>
                        <a:pt x="13" y="44"/>
                        <a:pt x="13" y="44"/>
                        <a:pt x="13" y="44"/>
                      </a:cubicBezTo>
                      <a:lnTo>
                        <a:pt x="21" y="44"/>
                      </a:lnTo>
                      <a:close/>
                      <a:moveTo>
                        <a:pt x="32" y="25"/>
                      </a:moveTo>
                      <a:cubicBezTo>
                        <a:pt x="32" y="17"/>
                        <a:pt x="32" y="17"/>
                        <a:pt x="32" y="17"/>
                      </a:cubicBezTo>
                      <a:cubicBezTo>
                        <a:pt x="23" y="17"/>
                        <a:pt x="23" y="17"/>
                        <a:pt x="23" y="17"/>
                      </a:cubicBezTo>
                      <a:cubicBezTo>
                        <a:pt x="23" y="25"/>
                        <a:pt x="23" y="25"/>
                        <a:pt x="23" y="25"/>
                      </a:cubicBezTo>
                      <a:lnTo>
                        <a:pt x="32" y="25"/>
                      </a:lnTo>
                      <a:close/>
                      <a:moveTo>
                        <a:pt x="32" y="35"/>
                      </a:moveTo>
                      <a:cubicBezTo>
                        <a:pt x="32" y="26"/>
                        <a:pt x="32" y="26"/>
                        <a:pt x="32" y="26"/>
                      </a:cubicBezTo>
                      <a:cubicBezTo>
                        <a:pt x="23" y="26"/>
                        <a:pt x="23" y="26"/>
                        <a:pt x="23" y="26"/>
                      </a:cubicBezTo>
                      <a:cubicBezTo>
                        <a:pt x="23" y="35"/>
                        <a:pt x="23" y="35"/>
                        <a:pt x="23" y="35"/>
                      </a:cubicBezTo>
                      <a:lnTo>
                        <a:pt x="32" y="35"/>
                      </a:lnTo>
                      <a:close/>
                      <a:moveTo>
                        <a:pt x="32" y="44"/>
                      </a:moveTo>
                      <a:cubicBezTo>
                        <a:pt x="32" y="37"/>
                        <a:pt x="32" y="37"/>
                        <a:pt x="32" y="37"/>
                      </a:cubicBezTo>
                      <a:cubicBezTo>
                        <a:pt x="23" y="37"/>
                        <a:pt x="23" y="37"/>
                        <a:pt x="23" y="37"/>
                      </a:cubicBezTo>
                      <a:cubicBezTo>
                        <a:pt x="23" y="44"/>
                        <a:pt x="23" y="44"/>
                        <a:pt x="23" y="44"/>
                      </a:cubicBezTo>
                      <a:lnTo>
                        <a:pt x="32" y="44"/>
                      </a:lnTo>
                      <a:close/>
                      <a:moveTo>
                        <a:pt x="34" y="4"/>
                      </a:moveTo>
                      <a:cubicBezTo>
                        <a:pt x="34" y="4"/>
                        <a:pt x="34" y="3"/>
                        <a:pt x="33" y="3"/>
                      </a:cubicBezTo>
                      <a:cubicBezTo>
                        <a:pt x="32" y="3"/>
                        <a:pt x="32" y="3"/>
                        <a:pt x="32" y="3"/>
                      </a:cubicBezTo>
                      <a:cubicBezTo>
                        <a:pt x="31" y="3"/>
                        <a:pt x="31" y="4"/>
                        <a:pt x="31" y="4"/>
                      </a:cubicBezTo>
                      <a:cubicBezTo>
                        <a:pt x="31" y="12"/>
                        <a:pt x="31" y="12"/>
                        <a:pt x="31" y="12"/>
                      </a:cubicBezTo>
                      <a:cubicBezTo>
                        <a:pt x="31" y="12"/>
                        <a:pt x="31" y="13"/>
                        <a:pt x="32" y="13"/>
                      </a:cubicBezTo>
                      <a:cubicBezTo>
                        <a:pt x="33" y="13"/>
                        <a:pt x="33" y="13"/>
                        <a:pt x="33" y="13"/>
                      </a:cubicBezTo>
                      <a:cubicBezTo>
                        <a:pt x="34" y="13"/>
                        <a:pt x="34" y="12"/>
                        <a:pt x="34" y="12"/>
                      </a:cubicBezTo>
                      <a:lnTo>
                        <a:pt x="34" y="4"/>
                      </a:lnTo>
                      <a:close/>
                      <a:moveTo>
                        <a:pt x="41" y="25"/>
                      </a:moveTo>
                      <a:cubicBezTo>
                        <a:pt x="41" y="17"/>
                        <a:pt x="41" y="17"/>
                        <a:pt x="41" y="17"/>
                      </a:cubicBezTo>
                      <a:cubicBezTo>
                        <a:pt x="33" y="17"/>
                        <a:pt x="33" y="17"/>
                        <a:pt x="33" y="17"/>
                      </a:cubicBezTo>
                      <a:cubicBezTo>
                        <a:pt x="33" y="25"/>
                        <a:pt x="33" y="25"/>
                        <a:pt x="33" y="25"/>
                      </a:cubicBezTo>
                      <a:lnTo>
                        <a:pt x="41" y="25"/>
                      </a:lnTo>
                      <a:close/>
                      <a:moveTo>
                        <a:pt x="41" y="35"/>
                      </a:moveTo>
                      <a:cubicBezTo>
                        <a:pt x="41" y="26"/>
                        <a:pt x="41" y="26"/>
                        <a:pt x="41" y="26"/>
                      </a:cubicBezTo>
                      <a:cubicBezTo>
                        <a:pt x="33" y="26"/>
                        <a:pt x="33" y="26"/>
                        <a:pt x="33" y="26"/>
                      </a:cubicBezTo>
                      <a:cubicBezTo>
                        <a:pt x="33" y="35"/>
                        <a:pt x="33" y="35"/>
                        <a:pt x="33" y="35"/>
                      </a:cubicBezTo>
                      <a:lnTo>
                        <a:pt x="41" y="35"/>
                      </a:lnTo>
                      <a:close/>
                      <a:moveTo>
                        <a:pt x="41" y="44"/>
                      </a:moveTo>
                      <a:cubicBezTo>
                        <a:pt x="41" y="37"/>
                        <a:pt x="41" y="37"/>
                        <a:pt x="41" y="37"/>
                      </a:cubicBezTo>
                      <a:cubicBezTo>
                        <a:pt x="33" y="37"/>
                        <a:pt x="33" y="37"/>
                        <a:pt x="33" y="37"/>
                      </a:cubicBezTo>
                      <a:cubicBezTo>
                        <a:pt x="33" y="44"/>
                        <a:pt x="33" y="44"/>
                        <a:pt x="33" y="44"/>
                      </a:cubicBezTo>
                      <a:lnTo>
                        <a:pt x="41" y="44"/>
                      </a:ln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 defTabSz="1219170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sz="240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宋体" charset="-122"/>
                  </a:endParaRPr>
                </a:p>
              </p:txBody>
            </p:sp>
          </p:grpSp>
          <p:grpSp>
            <p:nvGrpSpPr>
              <p:cNvPr id="35" name="组合 34">
                <a:extLst>
                  <a:ext uri="{FF2B5EF4-FFF2-40B4-BE49-F238E27FC236}">
                    <a16:creationId xmlns:a16="http://schemas.microsoft.com/office/drawing/2014/main" id="{5AAFDCF5-E0F7-4866-9FA9-FA984BD3EF46}"/>
                  </a:ext>
                </a:extLst>
              </p:cNvPr>
              <p:cNvGrpSpPr/>
              <p:nvPr/>
            </p:nvGrpSpPr>
            <p:grpSpPr>
              <a:xfrm>
                <a:off x="599684" y="3128322"/>
                <a:ext cx="3186511" cy="1124704"/>
                <a:chOff x="599684" y="3010944"/>
                <a:chExt cx="3186511" cy="1124704"/>
              </a:xfrm>
            </p:grpSpPr>
            <p:grpSp>
              <p:nvGrpSpPr>
                <p:cNvPr id="57" name="组合 56">
                  <a:extLst>
                    <a:ext uri="{FF2B5EF4-FFF2-40B4-BE49-F238E27FC236}">
                      <a16:creationId xmlns:a16="http://schemas.microsoft.com/office/drawing/2014/main" id="{4386EA78-F700-440E-99AC-AA6565260B19}"/>
                    </a:ext>
                  </a:extLst>
                </p:cNvPr>
                <p:cNvGrpSpPr/>
                <p:nvPr/>
              </p:nvGrpSpPr>
              <p:grpSpPr>
                <a:xfrm>
                  <a:off x="1144099" y="3010944"/>
                  <a:ext cx="2642096" cy="1124704"/>
                  <a:chOff x="2591258" y="3352018"/>
                  <a:chExt cx="2642096" cy="1124704"/>
                </a:xfrm>
              </p:grpSpPr>
              <p:sp>
                <p:nvSpPr>
                  <p:cNvPr id="59" name="矩形 58">
                    <a:extLst>
                      <a:ext uri="{FF2B5EF4-FFF2-40B4-BE49-F238E27FC236}">
                        <a16:creationId xmlns:a16="http://schemas.microsoft.com/office/drawing/2014/main" id="{B1EBDC0D-B4CC-48AB-AC34-62107E53FEE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96020" y="3630731"/>
                    <a:ext cx="2449589" cy="845991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384000" anchor="t" anchorCtr="0">
                    <a:noAutofit/>
                  </a:bodyPr>
                  <a:lstStyle/>
                  <a:p>
                    <a:pPr defTabSz="1087120">
                      <a:lnSpc>
                        <a:spcPts val="2000"/>
                      </a:lnSpc>
                      <a:spcBef>
                        <a:spcPct val="20000"/>
                      </a:spcBef>
                    </a:pPr>
                    <a:r>
                      <a:rPr lang="zh-CN" altLang="en-US" sz="1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rPr>
                      <a:t>请在此处添加具体内容，文字尽量言简意赅，简单说明即可，不必过于繁琐，注意版面美观度。</a:t>
                    </a:r>
                    <a:endParaRPr lang="en-US" altLang="zh-CN" sz="1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endParaRPr>
                  </a:p>
                </p:txBody>
              </p:sp>
              <p:sp>
                <p:nvSpPr>
                  <p:cNvPr id="60" name="文本框 54">
                    <a:extLst>
                      <a:ext uri="{FF2B5EF4-FFF2-40B4-BE49-F238E27FC236}">
                        <a16:creationId xmlns:a16="http://schemas.microsoft.com/office/drawing/2014/main" id="{F58799C6-6319-4CB4-BD6F-AF8A4D74FC6F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 bwMode="auto">
                  <a:xfrm>
                    <a:off x="2591258" y="3352018"/>
                    <a:ext cx="2642096" cy="278713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lIns="384000">
                    <a:normAutofit fontScale="62500" lnSpcReduction="20000"/>
                  </a:bodyPr>
                  <a:lstStyle/>
                  <a:p>
                    <a:pPr lvl="0">
                      <a:defRPr sz="1800">
                        <a:solidFill>
                          <a:srgbClr val="000000"/>
                        </a:solidFill>
                      </a:defRPr>
                    </a:pPr>
                    <a:r>
                      <a:rPr lang="zh-CN" altLang="en-US" sz="24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a typeface="微软雅黑"/>
                      </a:rPr>
                      <a:t>添加标题</a:t>
                    </a:r>
                  </a:p>
                </p:txBody>
              </p:sp>
            </p:grpSp>
            <p:sp>
              <p:nvSpPr>
                <p:cNvPr id="58" name="任意多边形: 形状 50">
                  <a:extLst>
                    <a:ext uri="{FF2B5EF4-FFF2-40B4-BE49-F238E27FC236}">
                      <a16:creationId xmlns:a16="http://schemas.microsoft.com/office/drawing/2014/main" id="{E9748BF6-A633-49F9-907A-297E7971F73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99684" y="3086505"/>
                  <a:ext cx="508494" cy="484947"/>
                </a:xfrm>
                <a:custGeom>
                  <a:avLst/>
                  <a:gdLst>
                    <a:gd name="connsiteX0" fmla="*/ 315778 w 607639"/>
                    <a:gd name="connsiteY0" fmla="*/ 173080 h 579502"/>
                    <a:gd name="connsiteX1" fmla="*/ 315778 w 607639"/>
                    <a:gd name="connsiteY1" fmla="*/ 266058 h 579502"/>
                    <a:gd name="connsiteX2" fmla="*/ 303493 w 607639"/>
                    <a:gd name="connsiteY2" fmla="*/ 278325 h 579502"/>
                    <a:gd name="connsiteX3" fmla="*/ 210375 w 607639"/>
                    <a:gd name="connsiteY3" fmla="*/ 278325 h 579502"/>
                    <a:gd name="connsiteX4" fmla="*/ 303493 w 607639"/>
                    <a:gd name="connsiteY4" fmla="*/ 359925 h 579502"/>
                    <a:gd name="connsiteX5" fmla="*/ 397500 w 607639"/>
                    <a:gd name="connsiteY5" fmla="*/ 266058 h 579502"/>
                    <a:gd name="connsiteX6" fmla="*/ 315778 w 607639"/>
                    <a:gd name="connsiteY6" fmla="*/ 173080 h 579502"/>
                    <a:gd name="connsiteX7" fmla="*/ 249814 w 607639"/>
                    <a:gd name="connsiteY7" fmla="*/ 160816 h 579502"/>
                    <a:gd name="connsiteX8" fmla="*/ 198110 w 607639"/>
                    <a:gd name="connsiteY8" fmla="*/ 212449 h 579502"/>
                    <a:gd name="connsiteX9" fmla="*/ 249814 w 607639"/>
                    <a:gd name="connsiteY9" fmla="*/ 212449 h 579502"/>
                    <a:gd name="connsiteX10" fmla="*/ 303493 w 607639"/>
                    <a:gd name="connsiteY10" fmla="*/ 147835 h 579502"/>
                    <a:gd name="connsiteX11" fmla="*/ 421981 w 607639"/>
                    <a:gd name="connsiteY11" fmla="*/ 266058 h 579502"/>
                    <a:gd name="connsiteX12" fmla="*/ 303493 w 607639"/>
                    <a:gd name="connsiteY12" fmla="*/ 384370 h 579502"/>
                    <a:gd name="connsiteX13" fmla="*/ 185093 w 607639"/>
                    <a:gd name="connsiteY13" fmla="*/ 266058 h 579502"/>
                    <a:gd name="connsiteX14" fmla="*/ 197289 w 607639"/>
                    <a:gd name="connsiteY14" fmla="*/ 253880 h 579502"/>
                    <a:gd name="connsiteX15" fmla="*/ 291297 w 607639"/>
                    <a:gd name="connsiteY15" fmla="*/ 253880 h 579502"/>
                    <a:gd name="connsiteX16" fmla="*/ 291297 w 607639"/>
                    <a:gd name="connsiteY16" fmla="*/ 160013 h 579502"/>
                    <a:gd name="connsiteX17" fmla="*/ 303493 w 607639"/>
                    <a:gd name="connsiteY17" fmla="*/ 147835 h 579502"/>
                    <a:gd name="connsiteX18" fmla="*/ 262095 w 607639"/>
                    <a:gd name="connsiteY18" fmla="*/ 135133 h 579502"/>
                    <a:gd name="connsiteX19" fmla="*/ 274287 w 607639"/>
                    <a:gd name="connsiteY19" fmla="*/ 147397 h 579502"/>
                    <a:gd name="connsiteX20" fmla="*/ 274287 w 607639"/>
                    <a:gd name="connsiteY20" fmla="*/ 224713 h 579502"/>
                    <a:gd name="connsiteX21" fmla="*/ 262095 w 607639"/>
                    <a:gd name="connsiteY21" fmla="*/ 236888 h 579502"/>
                    <a:gd name="connsiteX22" fmla="*/ 184672 w 607639"/>
                    <a:gd name="connsiteY22" fmla="*/ 236888 h 579502"/>
                    <a:gd name="connsiteX23" fmla="*/ 172391 w 607639"/>
                    <a:gd name="connsiteY23" fmla="*/ 224713 h 579502"/>
                    <a:gd name="connsiteX24" fmla="*/ 262095 w 607639"/>
                    <a:gd name="connsiteY24" fmla="*/ 135133 h 579502"/>
                    <a:gd name="connsiteX25" fmla="*/ 58120 w 607639"/>
                    <a:gd name="connsiteY25" fmla="*/ 108514 h 579502"/>
                    <a:gd name="connsiteX26" fmla="*/ 58120 w 607639"/>
                    <a:gd name="connsiteY26" fmla="*/ 413970 h 579502"/>
                    <a:gd name="connsiteX27" fmla="*/ 549430 w 607639"/>
                    <a:gd name="connsiteY27" fmla="*/ 413970 h 579502"/>
                    <a:gd name="connsiteX28" fmla="*/ 549430 w 607639"/>
                    <a:gd name="connsiteY28" fmla="*/ 108514 h 579502"/>
                    <a:gd name="connsiteX29" fmla="*/ 27236 w 607639"/>
                    <a:gd name="connsiteY29" fmla="*/ 56079 h 579502"/>
                    <a:gd name="connsiteX30" fmla="*/ 27236 w 607639"/>
                    <a:gd name="connsiteY30" fmla="*/ 81319 h 579502"/>
                    <a:gd name="connsiteX31" fmla="*/ 580403 w 607639"/>
                    <a:gd name="connsiteY31" fmla="*/ 81319 h 579502"/>
                    <a:gd name="connsiteX32" fmla="*/ 580403 w 607639"/>
                    <a:gd name="connsiteY32" fmla="*/ 56079 h 579502"/>
                    <a:gd name="connsiteX33" fmla="*/ 303775 w 607639"/>
                    <a:gd name="connsiteY33" fmla="*/ 0 h 579502"/>
                    <a:gd name="connsiteX34" fmla="*/ 317393 w 607639"/>
                    <a:gd name="connsiteY34" fmla="*/ 13597 h 579502"/>
                    <a:gd name="connsiteX35" fmla="*/ 317393 w 607639"/>
                    <a:gd name="connsiteY35" fmla="*/ 28884 h 579502"/>
                    <a:gd name="connsiteX36" fmla="*/ 580403 w 607639"/>
                    <a:gd name="connsiteY36" fmla="*/ 28884 h 579502"/>
                    <a:gd name="connsiteX37" fmla="*/ 607639 w 607639"/>
                    <a:gd name="connsiteY37" fmla="*/ 56079 h 579502"/>
                    <a:gd name="connsiteX38" fmla="*/ 607639 w 607639"/>
                    <a:gd name="connsiteY38" fmla="*/ 81319 h 579502"/>
                    <a:gd name="connsiteX39" fmla="*/ 580403 w 607639"/>
                    <a:gd name="connsiteY39" fmla="*/ 108514 h 579502"/>
                    <a:gd name="connsiteX40" fmla="*/ 576665 w 607639"/>
                    <a:gd name="connsiteY40" fmla="*/ 108514 h 579502"/>
                    <a:gd name="connsiteX41" fmla="*/ 576665 w 607639"/>
                    <a:gd name="connsiteY41" fmla="*/ 413970 h 579502"/>
                    <a:gd name="connsiteX42" fmla="*/ 549430 w 607639"/>
                    <a:gd name="connsiteY42" fmla="*/ 441165 h 579502"/>
                    <a:gd name="connsiteX43" fmla="*/ 317393 w 607639"/>
                    <a:gd name="connsiteY43" fmla="*/ 441165 h 579502"/>
                    <a:gd name="connsiteX44" fmla="*/ 317393 w 607639"/>
                    <a:gd name="connsiteY44" fmla="*/ 481069 h 579502"/>
                    <a:gd name="connsiteX45" fmla="*/ 418236 w 607639"/>
                    <a:gd name="connsiteY45" fmla="*/ 554923 h 579502"/>
                    <a:gd name="connsiteX46" fmla="*/ 421173 w 607639"/>
                    <a:gd name="connsiteY46" fmla="*/ 573942 h 579502"/>
                    <a:gd name="connsiteX47" fmla="*/ 410225 w 607639"/>
                    <a:gd name="connsiteY47" fmla="*/ 579452 h 579502"/>
                    <a:gd name="connsiteX48" fmla="*/ 402215 w 607639"/>
                    <a:gd name="connsiteY48" fmla="*/ 576874 h 579502"/>
                    <a:gd name="connsiteX49" fmla="*/ 317393 w 607639"/>
                    <a:gd name="connsiteY49" fmla="*/ 514752 h 579502"/>
                    <a:gd name="connsiteX50" fmla="*/ 317393 w 607639"/>
                    <a:gd name="connsiteY50" fmla="*/ 565854 h 579502"/>
                    <a:gd name="connsiteX51" fmla="*/ 303775 w 607639"/>
                    <a:gd name="connsiteY51" fmla="*/ 579452 h 579502"/>
                    <a:gd name="connsiteX52" fmla="*/ 290157 w 607639"/>
                    <a:gd name="connsiteY52" fmla="*/ 565854 h 579502"/>
                    <a:gd name="connsiteX53" fmla="*/ 290157 w 607639"/>
                    <a:gd name="connsiteY53" fmla="*/ 514752 h 579502"/>
                    <a:gd name="connsiteX54" fmla="*/ 205424 w 607639"/>
                    <a:gd name="connsiteY54" fmla="*/ 576874 h 579502"/>
                    <a:gd name="connsiteX55" fmla="*/ 186377 w 607639"/>
                    <a:gd name="connsiteY55" fmla="*/ 573942 h 579502"/>
                    <a:gd name="connsiteX56" fmla="*/ 189314 w 607639"/>
                    <a:gd name="connsiteY56" fmla="*/ 554923 h 579502"/>
                    <a:gd name="connsiteX57" fmla="*/ 290157 w 607639"/>
                    <a:gd name="connsiteY57" fmla="*/ 481069 h 579502"/>
                    <a:gd name="connsiteX58" fmla="*/ 290157 w 607639"/>
                    <a:gd name="connsiteY58" fmla="*/ 441165 h 579502"/>
                    <a:gd name="connsiteX59" fmla="*/ 58120 w 607639"/>
                    <a:gd name="connsiteY59" fmla="*/ 441165 h 579502"/>
                    <a:gd name="connsiteX60" fmla="*/ 30885 w 607639"/>
                    <a:gd name="connsiteY60" fmla="*/ 413970 h 579502"/>
                    <a:gd name="connsiteX61" fmla="*/ 30885 w 607639"/>
                    <a:gd name="connsiteY61" fmla="*/ 108514 h 579502"/>
                    <a:gd name="connsiteX62" fmla="*/ 27236 w 607639"/>
                    <a:gd name="connsiteY62" fmla="*/ 108514 h 579502"/>
                    <a:gd name="connsiteX63" fmla="*/ 0 w 607639"/>
                    <a:gd name="connsiteY63" fmla="*/ 81319 h 579502"/>
                    <a:gd name="connsiteX64" fmla="*/ 0 w 607639"/>
                    <a:gd name="connsiteY64" fmla="*/ 56079 h 579502"/>
                    <a:gd name="connsiteX65" fmla="*/ 27236 w 607639"/>
                    <a:gd name="connsiteY65" fmla="*/ 28884 h 579502"/>
                    <a:gd name="connsiteX66" fmla="*/ 290157 w 607639"/>
                    <a:gd name="connsiteY66" fmla="*/ 28884 h 579502"/>
                    <a:gd name="connsiteX67" fmla="*/ 290157 w 607639"/>
                    <a:gd name="connsiteY67" fmla="*/ 13597 h 579502"/>
                    <a:gd name="connsiteX68" fmla="*/ 303775 w 607639"/>
                    <a:gd name="connsiteY68" fmla="*/ 0 h 579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</a:cxnLst>
                  <a:rect l="l" t="t" r="r" b="b"/>
                  <a:pathLst>
                    <a:path w="607639" h="579502">
                      <a:moveTo>
                        <a:pt x="315778" y="173080"/>
                      </a:moveTo>
                      <a:lnTo>
                        <a:pt x="315778" y="266058"/>
                      </a:lnTo>
                      <a:cubicBezTo>
                        <a:pt x="315778" y="272814"/>
                        <a:pt x="310258" y="278325"/>
                        <a:pt x="303493" y="278325"/>
                      </a:cubicBezTo>
                      <a:lnTo>
                        <a:pt x="210375" y="278325"/>
                      </a:lnTo>
                      <a:cubicBezTo>
                        <a:pt x="216429" y="324281"/>
                        <a:pt x="255866" y="359925"/>
                        <a:pt x="303493" y="359925"/>
                      </a:cubicBezTo>
                      <a:cubicBezTo>
                        <a:pt x="355303" y="359925"/>
                        <a:pt x="397500" y="317792"/>
                        <a:pt x="397500" y="266058"/>
                      </a:cubicBezTo>
                      <a:cubicBezTo>
                        <a:pt x="397500" y="218502"/>
                        <a:pt x="361802" y="179124"/>
                        <a:pt x="315778" y="173080"/>
                      </a:cubicBezTo>
                      <a:close/>
                      <a:moveTo>
                        <a:pt x="249814" y="160816"/>
                      </a:moveTo>
                      <a:cubicBezTo>
                        <a:pt x="223740" y="165793"/>
                        <a:pt x="203093" y="186410"/>
                        <a:pt x="198110" y="212449"/>
                      </a:cubicBezTo>
                      <a:lnTo>
                        <a:pt x="249814" y="212449"/>
                      </a:lnTo>
                      <a:close/>
                      <a:moveTo>
                        <a:pt x="303493" y="147835"/>
                      </a:moveTo>
                      <a:cubicBezTo>
                        <a:pt x="368835" y="147835"/>
                        <a:pt x="421981" y="200902"/>
                        <a:pt x="421981" y="266058"/>
                      </a:cubicBezTo>
                      <a:cubicBezTo>
                        <a:pt x="421981" y="331303"/>
                        <a:pt x="368835" y="384370"/>
                        <a:pt x="303493" y="384370"/>
                      </a:cubicBezTo>
                      <a:cubicBezTo>
                        <a:pt x="238239" y="384370"/>
                        <a:pt x="185093" y="331303"/>
                        <a:pt x="185093" y="266058"/>
                      </a:cubicBezTo>
                      <a:cubicBezTo>
                        <a:pt x="185093" y="259303"/>
                        <a:pt x="190523" y="253880"/>
                        <a:pt x="197289" y="253880"/>
                      </a:cubicBezTo>
                      <a:lnTo>
                        <a:pt x="291297" y="253880"/>
                      </a:lnTo>
                      <a:lnTo>
                        <a:pt x="291297" y="160013"/>
                      </a:lnTo>
                      <a:cubicBezTo>
                        <a:pt x="291297" y="153257"/>
                        <a:pt x="296727" y="147835"/>
                        <a:pt x="303493" y="147835"/>
                      </a:cubicBezTo>
                      <a:close/>
                      <a:moveTo>
                        <a:pt x="262095" y="135133"/>
                      </a:moveTo>
                      <a:cubicBezTo>
                        <a:pt x="268859" y="135133"/>
                        <a:pt x="274287" y="140643"/>
                        <a:pt x="274287" y="147397"/>
                      </a:cubicBezTo>
                      <a:lnTo>
                        <a:pt x="274287" y="224713"/>
                      </a:lnTo>
                      <a:cubicBezTo>
                        <a:pt x="274287" y="231467"/>
                        <a:pt x="268859" y="236888"/>
                        <a:pt x="262095" y="236888"/>
                      </a:cubicBezTo>
                      <a:lnTo>
                        <a:pt x="184672" y="236888"/>
                      </a:lnTo>
                      <a:cubicBezTo>
                        <a:pt x="177909" y="236888"/>
                        <a:pt x="172391" y="231467"/>
                        <a:pt x="172391" y="224713"/>
                      </a:cubicBezTo>
                      <a:cubicBezTo>
                        <a:pt x="172391" y="175302"/>
                        <a:pt x="212616" y="135133"/>
                        <a:pt x="262095" y="135133"/>
                      </a:cubicBezTo>
                      <a:close/>
                      <a:moveTo>
                        <a:pt x="58120" y="108514"/>
                      </a:moveTo>
                      <a:lnTo>
                        <a:pt x="58120" y="413970"/>
                      </a:lnTo>
                      <a:lnTo>
                        <a:pt x="549430" y="413970"/>
                      </a:lnTo>
                      <a:lnTo>
                        <a:pt x="549430" y="108514"/>
                      </a:lnTo>
                      <a:close/>
                      <a:moveTo>
                        <a:pt x="27236" y="56079"/>
                      </a:moveTo>
                      <a:lnTo>
                        <a:pt x="27236" y="81319"/>
                      </a:lnTo>
                      <a:lnTo>
                        <a:pt x="580403" y="81319"/>
                      </a:lnTo>
                      <a:lnTo>
                        <a:pt x="580403" y="56079"/>
                      </a:lnTo>
                      <a:close/>
                      <a:moveTo>
                        <a:pt x="303775" y="0"/>
                      </a:moveTo>
                      <a:cubicBezTo>
                        <a:pt x="311341" y="0"/>
                        <a:pt x="317393" y="6132"/>
                        <a:pt x="317393" y="13597"/>
                      </a:cubicBezTo>
                      <a:lnTo>
                        <a:pt x="317393" y="28884"/>
                      </a:lnTo>
                      <a:lnTo>
                        <a:pt x="580403" y="28884"/>
                      </a:lnTo>
                      <a:cubicBezTo>
                        <a:pt x="595356" y="28884"/>
                        <a:pt x="607639" y="41148"/>
                        <a:pt x="607639" y="56079"/>
                      </a:cubicBezTo>
                      <a:lnTo>
                        <a:pt x="607639" y="81319"/>
                      </a:lnTo>
                      <a:cubicBezTo>
                        <a:pt x="607639" y="96338"/>
                        <a:pt x="595356" y="108514"/>
                        <a:pt x="580403" y="108514"/>
                      </a:cubicBezTo>
                      <a:lnTo>
                        <a:pt x="576665" y="108514"/>
                      </a:lnTo>
                      <a:lnTo>
                        <a:pt x="576665" y="413970"/>
                      </a:lnTo>
                      <a:cubicBezTo>
                        <a:pt x="576665" y="428990"/>
                        <a:pt x="564472" y="441165"/>
                        <a:pt x="549430" y="441165"/>
                      </a:cubicBezTo>
                      <a:lnTo>
                        <a:pt x="317393" y="441165"/>
                      </a:lnTo>
                      <a:lnTo>
                        <a:pt x="317393" y="481069"/>
                      </a:lnTo>
                      <a:lnTo>
                        <a:pt x="418236" y="554923"/>
                      </a:lnTo>
                      <a:cubicBezTo>
                        <a:pt x="424377" y="559366"/>
                        <a:pt x="425623" y="567898"/>
                        <a:pt x="421173" y="573942"/>
                      </a:cubicBezTo>
                      <a:cubicBezTo>
                        <a:pt x="418503" y="577585"/>
                        <a:pt x="414409" y="579452"/>
                        <a:pt x="410225" y="579452"/>
                      </a:cubicBezTo>
                      <a:cubicBezTo>
                        <a:pt x="407466" y="579452"/>
                        <a:pt x="404618" y="578652"/>
                        <a:pt x="402215" y="576874"/>
                      </a:cubicBezTo>
                      <a:lnTo>
                        <a:pt x="317393" y="514752"/>
                      </a:lnTo>
                      <a:lnTo>
                        <a:pt x="317393" y="565854"/>
                      </a:lnTo>
                      <a:cubicBezTo>
                        <a:pt x="317393" y="573408"/>
                        <a:pt x="311341" y="579452"/>
                        <a:pt x="303775" y="579452"/>
                      </a:cubicBezTo>
                      <a:cubicBezTo>
                        <a:pt x="296299" y="579452"/>
                        <a:pt x="290157" y="573408"/>
                        <a:pt x="290157" y="565854"/>
                      </a:cubicBezTo>
                      <a:lnTo>
                        <a:pt x="290157" y="514752"/>
                      </a:lnTo>
                      <a:lnTo>
                        <a:pt x="205424" y="576874"/>
                      </a:lnTo>
                      <a:cubicBezTo>
                        <a:pt x="199372" y="581318"/>
                        <a:pt x="190827" y="579985"/>
                        <a:pt x="186377" y="573942"/>
                      </a:cubicBezTo>
                      <a:cubicBezTo>
                        <a:pt x="181927" y="567898"/>
                        <a:pt x="183262" y="559366"/>
                        <a:pt x="189314" y="554923"/>
                      </a:cubicBezTo>
                      <a:lnTo>
                        <a:pt x="290157" y="481069"/>
                      </a:lnTo>
                      <a:lnTo>
                        <a:pt x="290157" y="441165"/>
                      </a:lnTo>
                      <a:lnTo>
                        <a:pt x="58120" y="441165"/>
                      </a:lnTo>
                      <a:cubicBezTo>
                        <a:pt x="43167" y="441165"/>
                        <a:pt x="30885" y="428990"/>
                        <a:pt x="30885" y="413970"/>
                      </a:cubicBezTo>
                      <a:lnTo>
                        <a:pt x="30885" y="108514"/>
                      </a:lnTo>
                      <a:lnTo>
                        <a:pt x="27236" y="108514"/>
                      </a:lnTo>
                      <a:cubicBezTo>
                        <a:pt x="12194" y="108514"/>
                        <a:pt x="0" y="96338"/>
                        <a:pt x="0" y="81319"/>
                      </a:cubicBezTo>
                      <a:lnTo>
                        <a:pt x="0" y="56079"/>
                      </a:lnTo>
                      <a:cubicBezTo>
                        <a:pt x="0" y="41148"/>
                        <a:pt x="12194" y="28884"/>
                        <a:pt x="27236" y="28884"/>
                      </a:cubicBezTo>
                      <a:lnTo>
                        <a:pt x="290157" y="28884"/>
                      </a:lnTo>
                      <a:lnTo>
                        <a:pt x="290157" y="13597"/>
                      </a:lnTo>
                      <a:cubicBezTo>
                        <a:pt x="290157" y="6132"/>
                        <a:pt x="296299" y="0"/>
                        <a:pt x="303775" y="0"/>
                      </a:cubicBezTo>
                      <a:close/>
                    </a:path>
                  </a:pathLst>
                </a:custGeom>
                <a:solidFill>
                  <a:srgbClr val="C00000"/>
                </a:solidFill>
                <a:ln>
                  <a:noFill/>
                </a:ln>
                <a:extLst/>
              </p:spPr>
              <p:txBody>
                <a:bodyPr anchor="ctr"/>
                <a:lstStyle/>
                <a:p>
                  <a:pPr algn="ctr" defTabSz="1219170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sz="240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宋体" charset="-122"/>
                  </a:endParaRPr>
                </a:p>
              </p:txBody>
            </p:sp>
          </p:grpSp>
          <p:grpSp>
            <p:nvGrpSpPr>
              <p:cNvPr id="37" name="组合 36">
                <a:extLst>
                  <a:ext uri="{FF2B5EF4-FFF2-40B4-BE49-F238E27FC236}">
                    <a16:creationId xmlns:a16="http://schemas.microsoft.com/office/drawing/2014/main" id="{037FD355-C21A-49B9-AB6D-75CC9C39DE6A}"/>
                  </a:ext>
                </a:extLst>
              </p:cNvPr>
              <p:cNvGrpSpPr/>
              <p:nvPr/>
            </p:nvGrpSpPr>
            <p:grpSpPr>
              <a:xfrm>
                <a:off x="1250334" y="4618817"/>
                <a:ext cx="3186511" cy="1169027"/>
                <a:chOff x="1599555" y="4501439"/>
                <a:chExt cx="3186511" cy="1169027"/>
              </a:xfrm>
            </p:grpSpPr>
            <p:grpSp>
              <p:nvGrpSpPr>
                <p:cNvPr id="53" name="组合 52">
                  <a:extLst>
                    <a:ext uri="{FF2B5EF4-FFF2-40B4-BE49-F238E27FC236}">
                      <a16:creationId xmlns:a16="http://schemas.microsoft.com/office/drawing/2014/main" id="{AA3FB610-1F93-493B-9970-C5407B2A0B75}"/>
                    </a:ext>
                  </a:extLst>
                </p:cNvPr>
                <p:cNvGrpSpPr/>
                <p:nvPr/>
              </p:nvGrpSpPr>
              <p:grpSpPr>
                <a:xfrm>
                  <a:off x="2143970" y="4501439"/>
                  <a:ext cx="2642096" cy="1169027"/>
                  <a:chOff x="2591258" y="4501269"/>
                  <a:chExt cx="2642096" cy="1169027"/>
                </a:xfrm>
              </p:grpSpPr>
              <p:sp>
                <p:nvSpPr>
                  <p:cNvPr id="55" name="矩形 54">
                    <a:extLst>
                      <a:ext uri="{FF2B5EF4-FFF2-40B4-BE49-F238E27FC236}">
                        <a16:creationId xmlns:a16="http://schemas.microsoft.com/office/drawing/2014/main" id="{3A7DB62E-A10D-4A4E-90DC-6CF8222B8DC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91258" y="4779982"/>
                    <a:ext cx="2501052" cy="89031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384000" anchor="t" anchorCtr="0">
                    <a:noAutofit/>
                  </a:bodyPr>
                  <a:lstStyle/>
                  <a:p>
                    <a:pPr defTabSz="1087120">
                      <a:lnSpc>
                        <a:spcPts val="2000"/>
                      </a:lnSpc>
                      <a:spcBef>
                        <a:spcPct val="20000"/>
                      </a:spcBef>
                    </a:pPr>
                    <a:r>
                      <a:rPr lang="zh-CN" altLang="en-US" sz="1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rPr>
                      <a:t>请在此处添加具体内容，文字尽量言简意赅，简单说明即可，不必过于繁琐，注意版面美观度。</a:t>
                    </a:r>
                    <a:endParaRPr lang="en-US" altLang="zh-CN" sz="1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endParaRPr>
                  </a:p>
                </p:txBody>
              </p:sp>
              <p:sp>
                <p:nvSpPr>
                  <p:cNvPr id="56" name="文本框 59">
                    <a:extLst>
                      <a:ext uri="{FF2B5EF4-FFF2-40B4-BE49-F238E27FC236}">
                        <a16:creationId xmlns:a16="http://schemas.microsoft.com/office/drawing/2014/main" id="{C70E4769-1C5B-4A06-BC44-C68C7CD23765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 bwMode="auto">
                  <a:xfrm>
                    <a:off x="2591258" y="4501269"/>
                    <a:ext cx="2642096" cy="278713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lIns="384000">
                    <a:normAutofit fontScale="62500" lnSpcReduction="20000"/>
                  </a:bodyPr>
                  <a:lstStyle/>
                  <a:p>
                    <a:pPr lvl="0">
                      <a:defRPr sz="1800">
                        <a:solidFill>
                          <a:srgbClr val="000000"/>
                        </a:solidFill>
                      </a:defRPr>
                    </a:pPr>
                    <a:r>
                      <a:rPr lang="zh-CN" altLang="en-US" sz="24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a typeface="微软雅黑"/>
                      </a:rPr>
                      <a:t>添加标题</a:t>
                    </a:r>
                  </a:p>
                </p:txBody>
              </p:sp>
            </p:grpSp>
            <p:sp>
              <p:nvSpPr>
                <p:cNvPr id="54" name="任意多边形: 形状 46">
                  <a:extLst>
                    <a:ext uri="{FF2B5EF4-FFF2-40B4-BE49-F238E27FC236}">
                      <a16:creationId xmlns:a16="http://schemas.microsoft.com/office/drawing/2014/main" id="{862DF015-A720-4E16-8806-AE232BAA7B50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1599555" y="4555127"/>
                  <a:ext cx="508494" cy="478545"/>
                </a:xfrm>
                <a:custGeom>
                  <a:avLst/>
                  <a:gdLst>
                    <a:gd name="connsiteX0" fmla="*/ 69646 w 508000"/>
                    <a:gd name="connsiteY0" fmla="*/ 394096 h 478080"/>
                    <a:gd name="connsiteX1" fmla="*/ 438355 w 508000"/>
                    <a:gd name="connsiteY1" fmla="*/ 394096 h 478080"/>
                    <a:gd name="connsiteX2" fmla="*/ 438355 w 508000"/>
                    <a:gd name="connsiteY2" fmla="*/ 422773 h 478080"/>
                    <a:gd name="connsiteX3" fmla="*/ 473178 w 508000"/>
                    <a:gd name="connsiteY3" fmla="*/ 422773 h 478080"/>
                    <a:gd name="connsiteX4" fmla="*/ 473178 w 508000"/>
                    <a:gd name="connsiteY4" fmla="*/ 447354 h 478080"/>
                    <a:gd name="connsiteX5" fmla="*/ 497758 w 508000"/>
                    <a:gd name="connsiteY5" fmla="*/ 447354 h 478080"/>
                    <a:gd name="connsiteX6" fmla="*/ 497758 w 508000"/>
                    <a:gd name="connsiteY6" fmla="*/ 478080 h 478080"/>
                    <a:gd name="connsiteX7" fmla="*/ 14339 w 508000"/>
                    <a:gd name="connsiteY7" fmla="*/ 478080 h 478080"/>
                    <a:gd name="connsiteX8" fmla="*/ 14339 w 508000"/>
                    <a:gd name="connsiteY8" fmla="*/ 447354 h 478080"/>
                    <a:gd name="connsiteX9" fmla="*/ 38920 w 508000"/>
                    <a:gd name="connsiteY9" fmla="*/ 447354 h 478080"/>
                    <a:gd name="connsiteX10" fmla="*/ 38920 w 508000"/>
                    <a:gd name="connsiteY10" fmla="*/ 422773 h 478080"/>
                    <a:gd name="connsiteX11" fmla="*/ 69646 w 508000"/>
                    <a:gd name="connsiteY11" fmla="*/ 422773 h 478080"/>
                    <a:gd name="connsiteX12" fmla="*/ 362031 w 508000"/>
                    <a:gd name="connsiteY12" fmla="*/ 193354 h 478080"/>
                    <a:gd name="connsiteX13" fmla="*/ 436842 w 508000"/>
                    <a:gd name="connsiteY13" fmla="*/ 193354 h 478080"/>
                    <a:gd name="connsiteX14" fmla="*/ 456791 w 508000"/>
                    <a:gd name="connsiteY14" fmla="*/ 213383 h 478080"/>
                    <a:gd name="connsiteX15" fmla="*/ 456791 w 508000"/>
                    <a:gd name="connsiteY15" fmla="*/ 233411 h 478080"/>
                    <a:gd name="connsiteX16" fmla="*/ 436842 w 508000"/>
                    <a:gd name="connsiteY16" fmla="*/ 233411 h 478080"/>
                    <a:gd name="connsiteX17" fmla="*/ 436842 w 508000"/>
                    <a:gd name="connsiteY17" fmla="*/ 373612 h 478080"/>
                    <a:gd name="connsiteX18" fmla="*/ 362031 w 508000"/>
                    <a:gd name="connsiteY18" fmla="*/ 373612 h 478080"/>
                    <a:gd name="connsiteX19" fmla="*/ 362031 w 508000"/>
                    <a:gd name="connsiteY19" fmla="*/ 233411 h 478080"/>
                    <a:gd name="connsiteX20" fmla="*/ 342081 w 508000"/>
                    <a:gd name="connsiteY20" fmla="*/ 233411 h 478080"/>
                    <a:gd name="connsiteX21" fmla="*/ 342081 w 508000"/>
                    <a:gd name="connsiteY21" fmla="*/ 213383 h 478080"/>
                    <a:gd name="connsiteX22" fmla="*/ 362031 w 508000"/>
                    <a:gd name="connsiteY22" fmla="*/ 193354 h 478080"/>
                    <a:gd name="connsiteX23" fmla="*/ 218644 w 508000"/>
                    <a:gd name="connsiteY23" fmla="*/ 193354 h 478080"/>
                    <a:gd name="connsiteX24" fmla="*/ 293455 w 508000"/>
                    <a:gd name="connsiteY24" fmla="*/ 193354 h 478080"/>
                    <a:gd name="connsiteX25" fmla="*/ 313404 w 508000"/>
                    <a:gd name="connsiteY25" fmla="*/ 213383 h 478080"/>
                    <a:gd name="connsiteX26" fmla="*/ 313404 w 508000"/>
                    <a:gd name="connsiteY26" fmla="*/ 233411 h 478080"/>
                    <a:gd name="connsiteX27" fmla="*/ 293455 w 508000"/>
                    <a:gd name="connsiteY27" fmla="*/ 233411 h 478080"/>
                    <a:gd name="connsiteX28" fmla="*/ 293455 w 508000"/>
                    <a:gd name="connsiteY28" fmla="*/ 373612 h 478080"/>
                    <a:gd name="connsiteX29" fmla="*/ 213656 w 508000"/>
                    <a:gd name="connsiteY29" fmla="*/ 373612 h 478080"/>
                    <a:gd name="connsiteX30" fmla="*/ 213656 w 508000"/>
                    <a:gd name="connsiteY30" fmla="*/ 233411 h 478080"/>
                    <a:gd name="connsiteX31" fmla="*/ 198694 w 508000"/>
                    <a:gd name="connsiteY31" fmla="*/ 233411 h 478080"/>
                    <a:gd name="connsiteX32" fmla="*/ 198694 w 508000"/>
                    <a:gd name="connsiteY32" fmla="*/ 213383 h 478080"/>
                    <a:gd name="connsiteX33" fmla="*/ 218644 w 508000"/>
                    <a:gd name="connsiteY33" fmla="*/ 193354 h 478080"/>
                    <a:gd name="connsiteX34" fmla="*/ 73208 w 508000"/>
                    <a:gd name="connsiteY34" fmla="*/ 193354 h 478080"/>
                    <a:gd name="connsiteX35" fmla="*/ 148019 w 508000"/>
                    <a:gd name="connsiteY35" fmla="*/ 193354 h 478080"/>
                    <a:gd name="connsiteX36" fmla="*/ 167968 w 508000"/>
                    <a:gd name="connsiteY36" fmla="*/ 213383 h 478080"/>
                    <a:gd name="connsiteX37" fmla="*/ 167968 w 508000"/>
                    <a:gd name="connsiteY37" fmla="*/ 233411 h 478080"/>
                    <a:gd name="connsiteX38" fmla="*/ 148019 w 508000"/>
                    <a:gd name="connsiteY38" fmla="*/ 233411 h 478080"/>
                    <a:gd name="connsiteX39" fmla="*/ 148019 w 508000"/>
                    <a:gd name="connsiteY39" fmla="*/ 373612 h 478080"/>
                    <a:gd name="connsiteX40" fmla="*/ 73208 w 508000"/>
                    <a:gd name="connsiteY40" fmla="*/ 373612 h 478080"/>
                    <a:gd name="connsiteX41" fmla="*/ 73208 w 508000"/>
                    <a:gd name="connsiteY41" fmla="*/ 233411 h 478080"/>
                    <a:gd name="connsiteX42" fmla="*/ 53258 w 508000"/>
                    <a:gd name="connsiteY42" fmla="*/ 233411 h 478080"/>
                    <a:gd name="connsiteX43" fmla="*/ 53258 w 508000"/>
                    <a:gd name="connsiteY43" fmla="*/ 213383 h 478080"/>
                    <a:gd name="connsiteX44" fmla="*/ 73208 w 508000"/>
                    <a:gd name="connsiteY44" fmla="*/ 193354 h 478080"/>
                    <a:gd name="connsiteX45" fmla="*/ 234079 w 508000"/>
                    <a:gd name="connsiteY45" fmla="*/ 68402 h 478080"/>
                    <a:gd name="connsiteX46" fmla="*/ 169334 w 508000"/>
                    <a:gd name="connsiteY46" fmla="*/ 108199 h 478080"/>
                    <a:gd name="connsiteX47" fmla="*/ 169334 w 508000"/>
                    <a:gd name="connsiteY47" fmla="*/ 113174 h 478080"/>
                    <a:gd name="connsiteX48" fmla="*/ 174314 w 508000"/>
                    <a:gd name="connsiteY48" fmla="*/ 113174 h 478080"/>
                    <a:gd name="connsiteX49" fmla="*/ 333687 w 508000"/>
                    <a:gd name="connsiteY49" fmla="*/ 113174 h 478080"/>
                    <a:gd name="connsiteX50" fmla="*/ 338667 w 508000"/>
                    <a:gd name="connsiteY50" fmla="*/ 113174 h 478080"/>
                    <a:gd name="connsiteX51" fmla="*/ 338667 w 508000"/>
                    <a:gd name="connsiteY51" fmla="*/ 108199 h 478080"/>
                    <a:gd name="connsiteX52" fmla="*/ 273922 w 508000"/>
                    <a:gd name="connsiteY52" fmla="*/ 68402 h 478080"/>
                    <a:gd name="connsiteX53" fmla="*/ 234079 w 508000"/>
                    <a:gd name="connsiteY53" fmla="*/ 68402 h 478080"/>
                    <a:gd name="connsiteX54" fmla="*/ 234079 w 508000"/>
                    <a:gd name="connsiteY54" fmla="*/ 3732 h 478080"/>
                    <a:gd name="connsiteX55" fmla="*/ 273922 w 508000"/>
                    <a:gd name="connsiteY55" fmla="*/ 3732 h 478080"/>
                    <a:gd name="connsiteX56" fmla="*/ 488079 w 508000"/>
                    <a:gd name="connsiteY56" fmla="*/ 123123 h 478080"/>
                    <a:gd name="connsiteX57" fmla="*/ 508000 w 508000"/>
                    <a:gd name="connsiteY57" fmla="*/ 157946 h 478080"/>
                    <a:gd name="connsiteX58" fmla="*/ 508000 w 508000"/>
                    <a:gd name="connsiteY58" fmla="*/ 172870 h 478080"/>
                    <a:gd name="connsiteX59" fmla="*/ 0 w 508000"/>
                    <a:gd name="connsiteY59" fmla="*/ 172870 h 478080"/>
                    <a:gd name="connsiteX60" fmla="*/ 0 w 508000"/>
                    <a:gd name="connsiteY60" fmla="*/ 157946 h 478080"/>
                    <a:gd name="connsiteX61" fmla="*/ 19922 w 508000"/>
                    <a:gd name="connsiteY61" fmla="*/ 123123 h 478080"/>
                    <a:gd name="connsiteX62" fmla="*/ 234079 w 508000"/>
                    <a:gd name="connsiteY62" fmla="*/ 3732 h 4780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508000" h="478080">
                      <a:moveTo>
                        <a:pt x="69646" y="394096"/>
                      </a:moveTo>
                      <a:lnTo>
                        <a:pt x="438355" y="394096"/>
                      </a:lnTo>
                      <a:lnTo>
                        <a:pt x="438355" y="422773"/>
                      </a:lnTo>
                      <a:lnTo>
                        <a:pt x="473178" y="422773"/>
                      </a:lnTo>
                      <a:lnTo>
                        <a:pt x="473178" y="447354"/>
                      </a:lnTo>
                      <a:lnTo>
                        <a:pt x="497758" y="447354"/>
                      </a:lnTo>
                      <a:lnTo>
                        <a:pt x="497758" y="478080"/>
                      </a:lnTo>
                      <a:lnTo>
                        <a:pt x="14339" y="478080"/>
                      </a:lnTo>
                      <a:lnTo>
                        <a:pt x="14339" y="447354"/>
                      </a:lnTo>
                      <a:lnTo>
                        <a:pt x="38920" y="447354"/>
                      </a:lnTo>
                      <a:lnTo>
                        <a:pt x="38920" y="422773"/>
                      </a:lnTo>
                      <a:lnTo>
                        <a:pt x="69646" y="422773"/>
                      </a:lnTo>
                      <a:close/>
                      <a:moveTo>
                        <a:pt x="362031" y="193354"/>
                      </a:moveTo>
                      <a:cubicBezTo>
                        <a:pt x="362031" y="193354"/>
                        <a:pt x="362031" y="193354"/>
                        <a:pt x="436842" y="193354"/>
                      </a:cubicBezTo>
                      <a:cubicBezTo>
                        <a:pt x="446816" y="193354"/>
                        <a:pt x="456791" y="203368"/>
                        <a:pt x="456791" y="213383"/>
                      </a:cubicBezTo>
                      <a:cubicBezTo>
                        <a:pt x="456791" y="213383"/>
                        <a:pt x="456791" y="213383"/>
                        <a:pt x="456791" y="233411"/>
                      </a:cubicBezTo>
                      <a:cubicBezTo>
                        <a:pt x="456791" y="233411"/>
                        <a:pt x="456791" y="233411"/>
                        <a:pt x="436842" y="233411"/>
                      </a:cubicBezTo>
                      <a:cubicBezTo>
                        <a:pt x="436842" y="233411"/>
                        <a:pt x="436842" y="233411"/>
                        <a:pt x="436842" y="373612"/>
                      </a:cubicBezTo>
                      <a:lnTo>
                        <a:pt x="362031" y="373612"/>
                      </a:lnTo>
                      <a:cubicBezTo>
                        <a:pt x="362031" y="373612"/>
                        <a:pt x="362031" y="373612"/>
                        <a:pt x="362031" y="233411"/>
                      </a:cubicBezTo>
                      <a:cubicBezTo>
                        <a:pt x="362031" y="233411"/>
                        <a:pt x="362031" y="233411"/>
                        <a:pt x="342081" y="233411"/>
                      </a:cubicBezTo>
                      <a:cubicBezTo>
                        <a:pt x="342081" y="233411"/>
                        <a:pt x="342081" y="233411"/>
                        <a:pt x="342081" y="213383"/>
                      </a:cubicBezTo>
                      <a:cubicBezTo>
                        <a:pt x="342081" y="203368"/>
                        <a:pt x="352056" y="193354"/>
                        <a:pt x="362031" y="193354"/>
                      </a:cubicBezTo>
                      <a:close/>
                      <a:moveTo>
                        <a:pt x="218644" y="193354"/>
                      </a:moveTo>
                      <a:cubicBezTo>
                        <a:pt x="218644" y="193354"/>
                        <a:pt x="218644" y="193354"/>
                        <a:pt x="293455" y="193354"/>
                      </a:cubicBezTo>
                      <a:cubicBezTo>
                        <a:pt x="303429" y="193354"/>
                        <a:pt x="313404" y="203368"/>
                        <a:pt x="313404" y="213383"/>
                      </a:cubicBezTo>
                      <a:cubicBezTo>
                        <a:pt x="313404" y="213383"/>
                        <a:pt x="313404" y="213383"/>
                        <a:pt x="313404" y="233411"/>
                      </a:cubicBezTo>
                      <a:cubicBezTo>
                        <a:pt x="313404" y="233411"/>
                        <a:pt x="313404" y="233411"/>
                        <a:pt x="293455" y="233411"/>
                      </a:cubicBezTo>
                      <a:cubicBezTo>
                        <a:pt x="293455" y="233411"/>
                        <a:pt x="293455" y="233411"/>
                        <a:pt x="293455" y="373612"/>
                      </a:cubicBezTo>
                      <a:lnTo>
                        <a:pt x="213656" y="373612"/>
                      </a:lnTo>
                      <a:cubicBezTo>
                        <a:pt x="213656" y="373612"/>
                        <a:pt x="213656" y="373612"/>
                        <a:pt x="213656" y="233411"/>
                      </a:cubicBezTo>
                      <a:cubicBezTo>
                        <a:pt x="213656" y="233411"/>
                        <a:pt x="213656" y="233411"/>
                        <a:pt x="198694" y="233411"/>
                      </a:cubicBezTo>
                      <a:cubicBezTo>
                        <a:pt x="198694" y="233411"/>
                        <a:pt x="198694" y="233411"/>
                        <a:pt x="198694" y="213383"/>
                      </a:cubicBezTo>
                      <a:cubicBezTo>
                        <a:pt x="198694" y="203368"/>
                        <a:pt x="208669" y="193354"/>
                        <a:pt x="218644" y="193354"/>
                      </a:cubicBezTo>
                      <a:close/>
                      <a:moveTo>
                        <a:pt x="73208" y="193354"/>
                      </a:moveTo>
                      <a:cubicBezTo>
                        <a:pt x="73208" y="193354"/>
                        <a:pt x="73208" y="193354"/>
                        <a:pt x="148019" y="193354"/>
                      </a:cubicBezTo>
                      <a:cubicBezTo>
                        <a:pt x="157993" y="193354"/>
                        <a:pt x="167968" y="203368"/>
                        <a:pt x="167968" y="213383"/>
                      </a:cubicBezTo>
                      <a:cubicBezTo>
                        <a:pt x="167968" y="213383"/>
                        <a:pt x="167968" y="213383"/>
                        <a:pt x="167968" y="233411"/>
                      </a:cubicBezTo>
                      <a:cubicBezTo>
                        <a:pt x="167968" y="233411"/>
                        <a:pt x="167968" y="233411"/>
                        <a:pt x="148019" y="233411"/>
                      </a:cubicBezTo>
                      <a:cubicBezTo>
                        <a:pt x="148019" y="233411"/>
                        <a:pt x="148019" y="233411"/>
                        <a:pt x="148019" y="373612"/>
                      </a:cubicBezTo>
                      <a:lnTo>
                        <a:pt x="73208" y="373612"/>
                      </a:lnTo>
                      <a:cubicBezTo>
                        <a:pt x="73208" y="373612"/>
                        <a:pt x="73208" y="373612"/>
                        <a:pt x="73208" y="233411"/>
                      </a:cubicBezTo>
                      <a:cubicBezTo>
                        <a:pt x="73208" y="233411"/>
                        <a:pt x="73208" y="233411"/>
                        <a:pt x="53258" y="233411"/>
                      </a:cubicBezTo>
                      <a:cubicBezTo>
                        <a:pt x="53258" y="233411"/>
                        <a:pt x="53258" y="233411"/>
                        <a:pt x="53258" y="213383"/>
                      </a:cubicBezTo>
                      <a:cubicBezTo>
                        <a:pt x="53258" y="203368"/>
                        <a:pt x="63233" y="193354"/>
                        <a:pt x="73208" y="193354"/>
                      </a:cubicBezTo>
                      <a:close/>
                      <a:moveTo>
                        <a:pt x="234079" y="68402"/>
                      </a:moveTo>
                      <a:cubicBezTo>
                        <a:pt x="234079" y="68402"/>
                        <a:pt x="234079" y="68402"/>
                        <a:pt x="169334" y="108199"/>
                      </a:cubicBezTo>
                      <a:cubicBezTo>
                        <a:pt x="169334" y="108199"/>
                        <a:pt x="169334" y="108199"/>
                        <a:pt x="169334" y="113174"/>
                      </a:cubicBezTo>
                      <a:cubicBezTo>
                        <a:pt x="169334" y="113174"/>
                        <a:pt x="169334" y="113174"/>
                        <a:pt x="174314" y="113174"/>
                      </a:cubicBezTo>
                      <a:lnTo>
                        <a:pt x="333687" y="113174"/>
                      </a:lnTo>
                      <a:cubicBezTo>
                        <a:pt x="338667" y="113174"/>
                        <a:pt x="338667" y="113174"/>
                        <a:pt x="338667" y="113174"/>
                      </a:cubicBezTo>
                      <a:cubicBezTo>
                        <a:pt x="338667" y="108199"/>
                        <a:pt x="338667" y="108199"/>
                        <a:pt x="338667" y="108199"/>
                      </a:cubicBezTo>
                      <a:cubicBezTo>
                        <a:pt x="338667" y="108199"/>
                        <a:pt x="338667" y="108199"/>
                        <a:pt x="273922" y="68402"/>
                      </a:cubicBezTo>
                      <a:cubicBezTo>
                        <a:pt x="258981" y="63428"/>
                        <a:pt x="249020" y="63428"/>
                        <a:pt x="234079" y="68402"/>
                      </a:cubicBezTo>
                      <a:close/>
                      <a:moveTo>
                        <a:pt x="234079" y="3732"/>
                      </a:moveTo>
                      <a:cubicBezTo>
                        <a:pt x="249020" y="-1243"/>
                        <a:pt x="258981" y="-1243"/>
                        <a:pt x="273922" y="3732"/>
                      </a:cubicBezTo>
                      <a:lnTo>
                        <a:pt x="488079" y="123123"/>
                      </a:lnTo>
                      <a:cubicBezTo>
                        <a:pt x="498039" y="128098"/>
                        <a:pt x="508000" y="143022"/>
                        <a:pt x="508000" y="157946"/>
                      </a:cubicBezTo>
                      <a:cubicBezTo>
                        <a:pt x="508000" y="157946"/>
                        <a:pt x="508000" y="157946"/>
                        <a:pt x="508000" y="172870"/>
                      </a:cubicBezTo>
                      <a:cubicBezTo>
                        <a:pt x="508000" y="172870"/>
                        <a:pt x="508000" y="172870"/>
                        <a:pt x="0" y="172870"/>
                      </a:cubicBezTo>
                      <a:cubicBezTo>
                        <a:pt x="0" y="172870"/>
                        <a:pt x="0" y="172870"/>
                        <a:pt x="0" y="157946"/>
                      </a:cubicBezTo>
                      <a:cubicBezTo>
                        <a:pt x="0" y="143022"/>
                        <a:pt x="9961" y="128098"/>
                        <a:pt x="19922" y="123123"/>
                      </a:cubicBezTo>
                      <a:cubicBezTo>
                        <a:pt x="19922" y="123123"/>
                        <a:pt x="19922" y="123123"/>
                        <a:pt x="234079" y="3732"/>
                      </a:cubicBez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extLst/>
              </p:spPr>
              <p:txBody>
                <a:bodyPr anchor="ctr"/>
                <a:lstStyle/>
                <a:p>
                  <a:pPr algn="ctr" defTabSz="1219170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sz="240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宋体" charset="-122"/>
                  </a:endParaRPr>
                </a:p>
              </p:txBody>
            </p:sp>
          </p:grpSp>
          <p:grpSp>
            <p:nvGrpSpPr>
              <p:cNvPr id="38" name="组合 37">
                <a:extLst>
                  <a:ext uri="{FF2B5EF4-FFF2-40B4-BE49-F238E27FC236}">
                    <a16:creationId xmlns:a16="http://schemas.microsoft.com/office/drawing/2014/main" id="{4CBB68C5-9CE2-4CA0-BC58-9B02925B2E6B}"/>
                  </a:ext>
                </a:extLst>
              </p:cNvPr>
              <p:cNvGrpSpPr/>
              <p:nvPr/>
            </p:nvGrpSpPr>
            <p:grpSpPr>
              <a:xfrm>
                <a:off x="8135120" y="1740560"/>
                <a:ext cx="3171358" cy="1154085"/>
                <a:chOff x="7840992" y="1623182"/>
                <a:chExt cx="3171358" cy="1154085"/>
              </a:xfrm>
            </p:grpSpPr>
            <p:grpSp>
              <p:nvGrpSpPr>
                <p:cNvPr id="49" name="组合 48">
                  <a:extLst>
                    <a:ext uri="{FF2B5EF4-FFF2-40B4-BE49-F238E27FC236}">
                      <a16:creationId xmlns:a16="http://schemas.microsoft.com/office/drawing/2014/main" id="{99D64C71-C31F-49B2-BF79-F97369EDA984}"/>
                    </a:ext>
                  </a:extLst>
                </p:cNvPr>
                <p:cNvGrpSpPr/>
                <p:nvPr/>
              </p:nvGrpSpPr>
              <p:grpSpPr>
                <a:xfrm>
                  <a:off x="8370254" y="1623182"/>
                  <a:ext cx="2642096" cy="1154085"/>
                  <a:chOff x="2591258" y="2102656"/>
                  <a:chExt cx="2642096" cy="1154085"/>
                </a:xfrm>
              </p:grpSpPr>
              <p:sp>
                <p:nvSpPr>
                  <p:cNvPr id="51" name="矩形 50">
                    <a:extLst>
                      <a:ext uri="{FF2B5EF4-FFF2-40B4-BE49-F238E27FC236}">
                        <a16:creationId xmlns:a16="http://schemas.microsoft.com/office/drawing/2014/main" id="{89FCA85C-6A7B-4C79-AFCD-7FFAC992C53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91258" y="2381369"/>
                    <a:ext cx="2460818" cy="875372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384000" anchor="t" anchorCtr="0">
                    <a:noAutofit/>
                  </a:bodyPr>
                  <a:lstStyle/>
                  <a:p>
                    <a:pPr defTabSz="1087120">
                      <a:lnSpc>
                        <a:spcPts val="2000"/>
                      </a:lnSpc>
                      <a:spcBef>
                        <a:spcPct val="20000"/>
                      </a:spcBef>
                    </a:pPr>
                    <a:r>
                      <a:rPr lang="zh-CN" altLang="en-US" sz="1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rPr>
                      <a:t>请在此处添加具体内容，文字尽量言简意赅，简单说明即可，不必过于繁琐，注意版面美观度。</a:t>
                    </a:r>
                    <a:endParaRPr lang="en-US" altLang="zh-CN" sz="1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endParaRPr>
                  </a:p>
                </p:txBody>
              </p:sp>
              <p:sp>
                <p:nvSpPr>
                  <p:cNvPr id="52" name="文本框 64">
                    <a:extLst>
                      <a:ext uri="{FF2B5EF4-FFF2-40B4-BE49-F238E27FC236}">
                        <a16:creationId xmlns:a16="http://schemas.microsoft.com/office/drawing/2014/main" id="{703A4429-4DCC-4992-BA19-A7F1B094B74B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 bwMode="auto">
                  <a:xfrm>
                    <a:off x="2591258" y="2102656"/>
                    <a:ext cx="2642096" cy="278713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lIns="384000">
                    <a:normAutofit fontScale="62500" lnSpcReduction="20000"/>
                  </a:bodyPr>
                  <a:lstStyle/>
                  <a:p>
                    <a:pPr lvl="0">
                      <a:defRPr sz="1800">
                        <a:solidFill>
                          <a:srgbClr val="000000"/>
                        </a:solidFill>
                      </a:defRPr>
                    </a:pPr>
                    <a:r>
                      <a:rPr lang="zh-CN" altLang="en-US" sz="24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a typeface="微软雅黑"/>
                      </a:rPr>
                      <a:t>添加标题</a:t>
                    </a:r>
                  </a:p>
                </p:txBody>
              </p:sp>
            </p:grpSp>
            <p:sp>
              <p:nvSpPr>
                <p:cNvPr id="50" name="任意多边形: 形状 42">
                  <a:extLst>
                    <a:ext uri="{FF2B5EF4-FFF2-40B4-BE49-F238E27FC236}">
                      <a16:creationId xmlns:a16="http://schemas.microsoft.com/office/drawing/2014/main" id="{FA736B01-FBB4-4438-B23F-A1FD05E734E0}"/>
                    </a:ext>
                  </a:extLst>
                </p:cNvPr>
                <p:cNvSpPr/>
                <p:nvPr/>
              </p:nvSpPr>
              <p:spPr>
                <a:xfrm>
                  <a:off x="7840992" y="1695202"/>
                  <a:ext cx="485776" cy="485009"/>
                </a:xfrm>
                <a:custGeom>
                  <a:avLst/>
                  <a:gdLst>
                    <a:gd name="connsiteX0" fmla="*/ 325000 h 606722"/>
                    <a:gd name="connsiteY0" fmla="*/ 325000 h 606722"/>
                    <a:gd name="connsiteX1" fmla="*/ 325000 h 606722"/>
                    <a:gd name="connsiteY1" fmla="*/ 325000 h 606722"/>
                    <a:gd name="connsiteX2" fmla="*/ 325000 h 606722"/>
                    <a:gd name="connsiteY2" fmla="*/ 325000 h 606722"/>
                    <a:gd name="connsiteX3" fmla="*/ 325000 h 606722"/>
                    <a:gd name="connsiteY3" fmla="*/ 325000 h 606722"/>
                    <a:gd name="connsiteX4" fmla="*/ 325000 h 606722"/>
                    <a:gd name="connsiteY4" fmla="*/ 325000 h 606722"/>
                    <a:gd name="connsiteX5" fmla="*/ 325000 h 606722"/>
                    <a:gd name="connsiteY5" fmla="*/ 325000 h 606722"/>
                    <a:gd name="connsiteX6" fmla="*/ 325000 h 606722"/>
                    <a:gd name="connsiteY6" fmla="*/ 325000 h 606722"/>
                    <a:gd name="connsiteX7" fmla="*/ 325000 h 606722"/>
                    <a:gd name="connsiteY7" fmla="*/ 325000 h 606722"/>
                    <a:gd name="connsiteX8" fmla="*/ 325000 h 606722"/>
                    <a:gd name="connsiteY8" fmla="*/ 325000 h 606722"/>
                    <a:gd name="connsiteX9" fmla="*/ 325000 h 606722"/>
                    <a:gd name="connsiteY9" fmla="*/ 325000 h 606722"/>
                    <a:gd name="connsiteX10" fmla="*/ 325000 h 606722"/>
                    <a:gd name="connsiteY10" fmla="*/ 325000 h 606722"/>
                    <a:gd name="connsiteX11" fmla="*/ 325000 h 606722"/>
                    <a:gd name="connsiteY11" fmla="*/ 325000 h 606722"/>
                    <a:gd name="connsiteX12" fmla="*/ 325000 h 606722"/>
                    <a:gd name="connsiteY12" fmla="*/ 325000 h 606722"/>
                    <a:gd name="connsiteX13" fmla="*/ 325000 h 606722"/>
                    <a:gd name="connsiteY13" fmla="*/ 325000 h 606722"/>
                    <a:gd name="connsiteX14" fmla="*/ 325000 h 606722"/>
                    <a:gd name="connsiteY14" fmla="*/ 325000 h 606722"/>
                    <a:gd name="connsiteX15" fmla="*/ 325000 h 606722"/>
                    <a:gd name="connsiteY15" fmla="*/ 325000 h 606722"/>
                    <a:gd name="connsiteX16" fmla="*/ 325000 h 606722"/>
                    <a:gd name="connsiteY16" fmla="*/ 325000 h 606722"/>
                    <a:gd name="connsiteX17" fmla="*/ 325000 h 606722"/>
                    <a:gd name="connsiteY17" fmla="*/ 325000 h 606722"/>
                    <a:gd name="connsiteX18" fmla="*/ 325000 h 606722"/>
                    <a:gd name="connsiteY18" fmla="*/ 325000 h 606722"/>
                    <a:gd name="connsiteX19" fmla="*/ 325000 h 606722"/>
                    <a:gd name="connsiteY19" fmla="*/ 325000 h 606722"/>
                    <a:gd name="connsiteX20" fmla="*/ 325000 h 606722"/>
                    <a:gd name="connsiteY20" fmla="*/ 325000 h 606722"/>
                    <a:gd name="connsiteX21" fmla="*/ 325000 h 606722"/>
                    <a:gd name="connsiteY21" fmla="*/ 325000 h 606722"/>
                    <a:gd name="connsiteX22" fmla="*/ 325000 h 606722"/>
                    <a:gd name="connsiteY22" fmla="*/ 325000 h 606722"/>
                    <a:gd name="connsiteX23" fmla="*/ 325000 h 606722"/>
                    <a:gd name="connsiteY23" fmla="*/ 325000 h 606722"/>
                    <a:gd name="connsiteX24" fmla="*/ 325000 h 606722"/>
                    <a:gd name="connsiteY24" fmla="*/ 325000 h 606722"/>
                    <a:gd name="connsiteX25" fmla="*/ 325000 h 606722"/>
                    <a:gd name="connsiteY25" fmla="*/ 325000 h 606722"/>
                    <a:gd name="connsiteX26" fmla="*/ 325000 h 606722"/>
                    <a:gd name="connsiteY26" fmla="*/ 325000 h 606722"/>
                    <a:gd name="connsiteX27" fmla="*/ 325000 h 606722"/>
                    <a:gd name="connsiteY27" fmla="*/ 325000 h 606722"/>
                    <a:gd name="connsiteX28" fmla="*/ 325000 h 606722"/>
                    <a:gd name="connsiteY28" fmla="*/ 325000 h 606722"/>
                    <a:gd name="connsiteX29" fmla="*/ 325000 h 606722"/>
                    <a:gd name="connsiteY29" fmla="*/ 325000 h 606722"/>
                    <a:gd name="connsiteX30" fmla="*/ 325000 h 606722"/>
                    <a:gd name="connsiteY30" fmla="*/ 325000 h 606722"/>
                    <a:gd name="connsiteX31" fmla="*/ 325000 h 606722"/>
                    <a:gd name="connsiteY31" fmla="*/ 325000 h 606722"/>
                    <a:gd name="connsiteX32" fmla="*/ 325000 h 606722"/>
                    <a:gd name="connsiteY32" fmla="*/ 325000 h 606722"/>
                    <a:gd name="connsiteX33" fmla="*/ 325000 h 606722"/>
                    <a:gd name="connsiteY33" fmla="*/ 325000 h 606722"/>
                    <a:gd name="connsiteX34" fmla="*/ 325000 h 606722"/>
                    <a:gd name="connsiteY34" fmla="*/ 325000 h 606722"/>
                    <a:gd name="connsiteX35" fmla="*/ 325000 h 606722"/>
                    <a:gd name="connsiteY35" fmla="*/ 325000 h 606722"/>
                    <a:gd name="connsiteX36" fmla="*/ 325000 h 606722"/>
                    <a:gd name="connsiteY36" fmla="*/ 325000 h 606722"/>
                    <a:gd name="connsiteX37" fmla="*/ 325000 h 606722"/>
                    <a:gd name="connsiteY37" fmla="*/ 325000 h 606722"/>
                    <a:gd name="connsiteX38" fmla="*/ 325000 h 606722"/>
                    <a:gd name="connsiteY38" fmla="*/ 325000 h 606722"/>
                    <a:gd name="connsiteX39" fmla="*/ 325000 h 606722"/>
                    <a:gd name="connsiteY39" fmla="*/ 325000 h 6067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581459" h="580542">
                      <a:moveTo>
                        <a:pt x="213875" y="146706"/>
                      </a:moveTo>
                      <a:cubicBezTo>
                        <a:pt x="227226" y="146706"/>
                        <a:pt x="238084" y="157547"/>
                        <a:pt x="238084" y="171055"/>
                      </a:cubicBezTo>
                      <a:cubicBezTo>
                        <a:pt x="238084" y="184562"/>
                        <a:pt x="227226" y="195493"/>
                        <a:pt x="213875" y="195493"/>
                      </a:cubicBezTo>
                      <a:cubicBezTo>
                        <a:pt x="161630" y="195493"/>
                        <a:pt x="118998" y="238236"/>
                        <a:pt x="118998" y="290755"/>
                      </a:cubicBezTo>
                      <a:cubicBezTo>
                        <a:pt x="118998" y="300086"/>
                        <a:pt x="120422" y="309328"/>
                        <a:pt x="123092" y="318214"/>
                      </a:cubicBezTo>
                      <a:cubicBezTo>
                        <a:pt x="126741" y="330300"/>
                        <a:pt x="120422" y="343274"/>
                        <a:pt x="108673" y="347895"/>
                      </a:cubicBezTo>
                      <a:cubicBezTo>
                        <a:pt x="72182" y="362291"/>
                        <a:pt x="48507" y="397126"/>
                        <a:pt x="48507" y="436582"/>
                      </a:cubicBezTo>
                      <a:cubicBezTo>
                        <a:pt x="48507" y="489101"/>
                        <a:pt x="91050" y="531844"/>
                        <a:pt x="143384" y="531844"/>
                      </a:cubicBezTo>
                      <a:lnTo>
                        <a:pt x="438164" y="531844"/>
                      </a:lnTo>
                      <a:cubicBezTo>
                        <a:pt x="490320" y="531844"/>
                        <a:pt x="532952" y="489101"/>
                        <a:pt x="532952" y="436582"/>
                      </a:cubicBezTo>
                      <a:cubicBezTo>
                        <a:pt x="532952" y="408678"/>
                        <a:pt x="520759" y="382108"/>
                        <a:pt x="499398" y="363979"/>
                      </a:cubicBezTo>
                      <a:cubicBezTo>
                        <a:pt x="494147" y="359625"/>
                        <a:pt x="491032" y="353049"/>
                        <a:pt x="490854" y="346207"/>
                      </a:cubicBezTo>
                      <a:cubicBezTo>
                        <a:pt x="489252" y="294399"/>
                        <a:pt x="447598" y="253876"/>
                        <a:pt x="395976" y="253876"/>
                      </a:cubicBezTo>
                      <a:cubicBezTo>
                        <a:pt x="382625" y="253876"/>
                        <a:pt x="371767" y="243035"/>
                        <a:pt x="371767" y="229528"/>
                      </a:cubicBezTo>
                      <a:cubicBezTo>
                        <a:pt x="371767" y="216020"/>
                        <a:pt x="382625" y="205090"/>
                        <a:pt x="395976" y="205090"/>
                      </a:cubicBezTo>
                      <a:cubicBezTo>
                        <a:pt x="433535" y="205090"/>
                        <a:pt x="468959" y="219575"/>
                        <a:pt x="495927" y="245879"/>
                      </a:cubicBezTo>
                      <a:cubicBezTo>
                        <a:pt x="520225" y="269517"/>
                        <a:pt x="535177" y="300441"/>
                        <a:pt x="538648" y="334032"/>
                      </a:cubicBezTo>
                      <a:cubicBezTo>
                        <a:pt x="565972" y="361047"/>
                        <a:pt x="581459" y="397748"/>
                        <a:pt x="581459" y="436582"/>
                      </a:cubicBezTo>
                      <a:cubicBezTo>
                        <a:pt x="581459" y="516026"/>
                        <a:pt x="517199" y="580542"/>
                        <a:pt x="438164" y="580542"/>
                      </a:cubicBezTo>
                      <a:lnTo>
                        <a:pt x="143384" y="580542"/>
                      </a:lnTo>
                      <a:cubicBezTo>
                        <a:pt x="64349" y="580542"/>
                        <a:pt x="0" y="516026"/>
                        <a:pt x="0" y="436582"/>
                      </a:cubicBezTo>
                      <a:cubicBezTo>
                        <a:pt x="0" y="407079"/>
                        <a:pt x="8811" y="378820"/>
                        <a:pt x="25544" y="354471"/>
                      </a:cubicBezTo>
                      <a:cubicBezTo>
                        <a:pt x="37737" y="336698"/>
                        <a:pt x="53669" y="322124"/>
                        <a:pt x="72004" y="311638"/>
                      </a:cubicBezTo>
                      <a:cubicBezTo>
                        <a:pt x="70936" y="304618"/>
                        <a:pt x="70491" y="297598"/>
                        <a:pt x="70491" y="290666"/>
                      </a:cubicBezTo>
                      <a:cubicBezTo>
                        <a:pt x="70491" y="211222"/>
                        <a:pt x="134840" y="146706"/>
                        <a:pt x="213875" y="146706"/>
                      </a:cubicBezTo>
                      <a:close/>
                      <a:moveTo>
                        <a:pt x="301555" y="0"/>
                      </a:moveTo>
                      <a:cubicBezTo>
                        <a:pt x="314815" y="0"/>
                        <a:pt x="325673" y="10930"/>
                        <a:pt x="325673" y="24259"/>
                      </a:cubicBezTo>
                      <a:lnTo>
                        <a:pt x="325673" y="369392"/>
                      </a:lnTo>
                      <a:lnTo>
                        <a:pt x="379960" y="313055"/>
                      </a:lnTo>
                      <a:cubicBezTo>
                        <a:pt x="389215" y="303458"/>
                        <a:pt x="404433" y="303191"/>
                        <a:pt x="414045" y="312522"/>
                      </a:cubicBezTo>
                      <a:cubicBezTo>
                        <a:pt x="423567" y="321763"/>
                        <a:pt x="423745" y="337225"/>
                        <a:pt x="414490" y="346822"/>
                      </a:cubicBezTo>
                      <a:lnTo>
                        <a:pt x="318642" y="446079"/>
                      </a:lnTo>
                      <a:cubicBezTo>
                        <a:pt x="314103" y="450788"/>
                        <a:pt x="307874" y="453454"/>
                        <a:pt x="301288" y="453454"/>
                      </a:cubicBezTo>
                      <a:cubicBezTo>
                        <a:pt x="294791" y="453454"/>
                        <a:pt x="288473" y="450788"/>
                        <a:pt x="284023" y="446079"/>
                      </a:cubicBezTo>
                      <a:lnTo>
                        <a:pt x="188086" y="346822"/>
                      </a:lnTo>
                      <a:cubicBezTo>
                        <a:pt x="178742" y="337225"/>
                        <a:pt x="179009" y="321941"/>
                        <a:pt x="188620" y="312522"/>
                      </a:cubicBezTo>
                      <a:cubicBezTo>
                        <a:pt x="198054" y="303191"/>
                        <a:pt x="213361" y="303458"/>
                        <a:pt x="222617" y="313055"/>
                      </a:cubicBezTo>
                      <a:lnTo>
                        <a:pt x="277437" y="369392"/>
                      </a:lnTo>
                      <a:lnTo>
                        <a:pt x="277437" y="24259"/>
                      </a:lnTo>
                      <a:cubicBezTo>
                        <a:pt x="277437" y="10930"/>
                        <a:pt x="288295" y="0"/>
                        <a:pt x="301555" y="0"/>
                      </a:cubicBezTo>
                      <a:close/>
                    </a:path>
                  </a:pathLst>
                </a:custGeom>
                <a:solidFill>
                  <a:srgbClr val="C00000"/>
                </a:solidFill>
                <a:ln w="12700">
                  <a:miter lim="400000"/>
                </a:ln>
              </p:spPr>
              <p:txBody>
                <a:bodyPr anchor="ctr"/>
                <a:lstStyle/>
                <a:p>
                  <a:pPr algn="ctr" defTabSz="1219170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sz="240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宋体" charset="-122"/>
                  </a:endParaRPr>
                </a:p>
              </p:txBody>
            </p:sp>
          </p:grpSp>
          <p:grpSp>
            <p:nvGrpSpPr>
              <p:cNvPr id="39" name="组合 38">
                <a:extLst>
                  <a:ext uri="{FF2B5EF4-FFF2-40B4-BE49-F238E27FC236}">
                    <a16:creationId xmlns:a16="http://schemas.microsoft.com/office/drawing/2014/main" id="{3FC20C88-A069-43B2-9739-95787DBB84B6}"/>
                  </a:ext>
                </a:extLst>
              </p:cNvPr>
              <p:cNvGrpSpPr/>
              <p:nvPr/>
            </p:nvGrpSpPr>
            <p:grpSpPr>
              <a:xfrm>
                <a:off x="8832304" y="3086691"/>
                <a:ext cx="3103192" cy="1268432"/>
                <a:chOff x="8321373" y="2969313"/>
                <a:chExt cx="3103192" cy="1268432"/>
              </a:xfrm>
            </p:grpSpPr>
            <p:grpSp>
              <p:nvGrpSpPr>
                <p:cNvPr id="45" name="组合 44">
                  <a:extLst>
                    <a:ext uri="{FF2B5EF4-FFF2-40B4-BE49-F238E27FC236}">
                      <a16:creationId xmlns:a16="http://schemas.microsoft.com/office/drawing/2014/main" id="{51198D10-09DB-44DF-B361-2CC603091F2E}"/>
                    </a:ext>
                  </a:extLst>
                </p:cNvPr>
                <p:cNvGrpSpPr/>
                <p:nvPr/>
              </p:nvGrpSpPr>
              <p:grpSpPr>
                <a:xfrm>
                  <a:off x="8712672" y="2969313"/>
                  <a:ext cx="2711893" cy="1268432"/>
                  <a:chOff x="2453183" y="3339768"/>
                  <a:chExt cx="2711893" cy="1268432"/>
                </a:xfrm>
              </p:grpSpPr>
              <p:sp>
                <p:nvSpPr>
                  <p:cNvPr id="47" name="矩形 46">
                    <a:extLst>
                      <a:ext uri="{FF2B5EF4-FFF2-40B4-BE49-F238E27FC236}">
                        <a16:creationId xmlns:a16="http://schemas.microsoft.com/office/drawing/2014/main" id="{5470FC96-6AAD-415B-BD4A-6E766F02EEC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53183" y="3630731"/>
                    <a:ext cx="2500439" cy="977469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384000" anchor="t" anchorCtr="0">
                    <a:noAutofit/>
                  </a:bodyPr>
                  <a:lstStyle/>
                  <a:p>
                    <a:pPr defTabSz="1087120">
                      <a:lnSpc>
                        <a:spcPts val="2000"/>
                      </a:lnSpc>
                      <a:spcBef>
                        <a:spcPct val="20000"/>
                      </a:spcBef>
                    </a:pPr>
                    <a:r>
                      <a:rPr lang="zh-CN" altLang="en-US" sz="1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rPr>
                      <a:t>请在此处添加具体内容，文字尽量言简意赅，简单说明即可，不必过于繁琐，注意版面美观度。</a:t>
                    </a:r>
                    <a:endParaRPr lang="en-US" altLang="zh-CN" sz="1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endParaRPr>
                  </a:p>
                </p:txBody>
              </p:sp>
              <p:sp>
                <p:nvSpPr>
                  <p:cNvPr id="48" name="文本框 69">
                    <a:extLst>
                      <a:ext uri="{FF2B5EF4-FFF2-40B4-BE49-F238E27FC236}">
                        <a16:creationId xmlns:a16="http://schemas.microsoft.com/office/drawing/2014/main" id="{D6599266-78F6-4E68-BB62-88336E15CA87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 bwMode="auto">
                  <a:xfrm>
                    <a:off x="2522980" y="3339768"/>
                    <a:ext cx="2642096" cy="278713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lIns="384000">
                    <a:normAutofit fontScale="62500" lnSpcReduction="20000"/>
                  </a:bodyPr>
                  <a:lstStyle/>
                  <a:p>
                    <a:pPr lvl="0">
                      <a:defRPr sz="1800">
                        <a:solidFill>
                          <a:srgbClr val="000000"/>
                        </a:solidFill>
                      </a:defRPr>
                    </a:pPr>
                    <a:r>
                      <a:rPr lang="zh-CN" altLang="en-US" sz="24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a typeface="微软雅黑"/>
                      </a:rPr>
                      <a:t>添加标题</a:t>
                    </a:r>
                  </a:p>
                </p:txBody>
              </p:sp>
            </p:grpSp>
            <p:sp>
              <p:nvSpPr>
                <p:cNvPr id="46" name="任意多边形: 形状 38">
                  <a:extLst>
                    <a:ext uri="{FF2B5EF4-FFF2-40B4-BE49-F238E27FC236}">
                      <a16:creationId xmlns:a16="http://schemas.microsoft.com/office/drawing/2014/main" id="{267E599F-5CB9-462B-8CFC-813A01153A69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8321373" y="3010251"/>
                  <a:ext cx="486000" cy="485322"/>
                </a:xfrm>
                <a:custGeom>
                  <a:avLst/>
                  <a:gdLst>
                    <a:gd name="connsiteX0" fmla="*/ 126452 w 606933"/>
                    <a:gd name="connsiteY0" fmla="*/ 239923 h 606087"/>
                    <a:gd name="connsiteX1" fmla="*/ 191364 w 606933"/>
                    <a:gd name="connsiteY1" fmla="*/ 239923 h 606087"/>
                    <a:gd name="connsiteX2" fmla="*/ 289791 w 606933"/>
                    <a:gd name="connsiteY2" fmla="*/ 336874 h 606087"/>
                    <a:gd name="connsiteX3" fmla="*/ 303467 w 606933"/>
                    <a:gd name="connsiteY3" fmla="*/ 345627 h 606087"/>
                    <a:gd name="connsiteX4" fmla="*/ 317142 w 606933"/>
                    <a:gd name="connsiteY4" fmla="*/ 336874 h 606087"/>
                    <a:gd name="connsiteX5" fmla="*/ 415569 w 606933"/>
                    <a:gd name="connsiteY5" fmla="*/ 239923 h 606087"/>
                    <a:gd name="connsiteX6" fmla="*/ 480481 w 606933"/>
                    <a:gd name="connsiteY6" fmla="*/ 239923 h 606087"/>
                    <a:gd name="connsiteX7" fmla="*/ 480481 w 606933"/>
                    <a:gd name="connsiteY7" fmla="*/ 404009 h 606087"/>
                    <a:gd name="connsiteX8" fmla="*/ 316083 w 606933"/>
                    <a:gd name="connsiteY8" fmla="*/ 404009 h 606087"/>
                    <a:gd name="connsiteX9" fmla="*/ 316083 w 606933"/>
                    <a:gd name="connsiteY9" fmla="*/ 441905 h 606087"/>
                    <a:gd name="connsiteX10" fmla="*/ 568988 w 606933"/>
                    <a:gd name="connsiteY10" fmla="*/ 441905 h 606087"/>
                    <a:gd name="connsiteX11" fmla="*/ 568988 w 606933"/>
                    <a:gd name="connsiteY11" fmla="*/ 505096 h 606087"/>
                    <a:gd name="connsiteX12" fmla="*/ 606933 w 606933"/>
                    <a:gd name="connsiteY12" fmla="*/ 505096 h 606087"/>
                    <a:gd name="connsiteX13" fmla="*/ 606933 w 606933"/>
                    <a:gd name="connsiteY13" fmla="*/ 606087 h 606087"/>
                    <a:gd name="connsiteX14" fmla="*/ 505714 w 606933"/>
                    <a:gd name="connsiteY14" fmla="*/ 606087 h 606087"/>
                    <a:gd name="connsiteX15" fmla="*/ 505714 w 606933"/>
                    <a:gd name="connsiteY15" fmla="*/ 505096 h 606087"/>
                    <a:gd name="connsiteX16" fmla="*/ 543659 w 606933"/>
                    <a:gd name="connsiteY16" fmla="*/ 505096 h 606087"/>
                    <a:gd name="connsiteX17" fmla="*/ 543659 w 606933"/>
                    <a:gd name="connsiteY17" fmla="*/ 467105 h 606087"/>
                    <a:gd name="connsiteX18" fmla="*/ 316083 w 606933"/>
                    <a:gd name="connsiteY18" fmla="*/ 467105 h 606087"/>
                    <a:gd name="connsiteX19" fmla="*/ 316083 w 606933"/>
                    <a:gd name="connsiteY19" fmla="*/ 505096 h 606087"/>
                    <a:gd name="connsiteX20" fmla="*/ 354028 w 606933"/>
                    <a:gd name="connsiteY20" fmla="*/ 505096 h 606087"/>
                    <a:gd name="connsiteX21" fmla="*/ 354028 w 606933"/>
                    <a:gd name="connsiteY21" fmla="*/ 606087 h 606087"/>
                    <a:gd name="connsiteX22" fmla="*/ 252905 w 606933"/>
                    <a:gd name="connsiteY22" fmla="*/ 606087 h 606087"/>
                    <a:gd name="connsiteX23" fmla="*/ 252905 w 606933"/>
                    <a:gd name="connsiteY23" fmla="*/ 505096 h 606087"/>
                    <a:gd name="connsiteX24" fmla="*/ 290850 w 606933"/>
                    <a:gd name="connsiteY24" fmla="*/ 505096 h 606087"/>
                    <a:gd name="connsiteX25" fmla="*/ 290850 w 606933"/>
                    <a:gd name="connsiteY25" fmla="*/ 467105 h 606087"/>
                    <a:gd name="connsiteX26" fmla="*/ 63274 w 606933"/>
                    <a:gd name="connsiteY26" fmla="*/ 467105 h 606087"/>
                    <a:gd name="connsiteX27" fmla="*/ 63274 w 606933"/>
                    <a:gd name="connsiteY27" fmla="*/ 505096 h 606087"/>
                    <a:gd name="connsiteX28" fmla="*/ 101123 w 606933"/>
                    <a:gd name="connsiteY28" fmla="*/ 505096 h 606087"/>
                    <a:gd name="connsiteX29" fmla="*/ 101123 w 606933"/>
                    <a:gd name="connsiteY29" fmla="*/ 606087 h 606087"/>
                    <a:gd name="connsiteX30" fmla="*/ 0 w 606933"/>
                    <a:gd name="connsiteY30" fmla="*/ 606087 h 606087"/>
                    <a:gd name="connsiteX31" fmla="*/ 0 w 606933"/>
                    <a:gd name="connsiteY31" fmla="*/ 505096 h 606087"/>
                    <a:gd name="connsiteX32" fmla="*/ 37945 w 606933"/>
                    <a:gd name="connsiteY32" fmla="*/ 505096 h 606087"/>
                    <a:gd name="connsiteX33" fmla="*/ 37945 w 606933"/>
                    <a:gd name="connsiteY33" fmla="*/ 441905 h 606087"/>
                    <a:gd name="connsiteX34" fmla="*/ 290850 w 606933"/>
                    <a:gd name="connsiteY34" fmla="*/ 441905 h 606087"/>
                    <a:gd name="connsiteX35" fmla="*/ 290850 w 606933"/>
                    <a:gd name="connsiteY35" fmla="*/ 404009 h 606087"/>
                    <a:gd name="connsiteX36" fmla="*/ 126452 w 606933"/>
                    <a:gd name="connsiteY36" fmla="*/ 404009 h 606087"/>
                    <a:gd name="connsiteX37" fmla="*/ 303502 w 606933"/>
                    <a:gd name="connsiteY37" fmla="*/ 71264 h 606087"/>
                    <a:gd name="connsiteX38" fmla="*/ 250822 w 606933"/>
                    <a:gd name="connsiteY38" fmla="*/ 122140 h 606087"/>
                    <a:gd name="connsiteX39" fmla="*/ 303502 w 606933"/>
                    <a:gd name="connsiteY39" fmla="*/ 173111 h 606087"/>
                    <a:gd name="connsiteX40" fmla="*/ 356183 w 606933"/>
                    <a:gd name="connsiteY40" fmla="*/ 122140 h 606087"/>
                    <a:gd name="connsiteX41" fmla="*/ 303502 w 606933"/>
                    <a:gd name="connsiteY41" fmla="*/ 71264 h 606087"/>
                    <a:gd name="connsiteX42" fmla="*/ 303502 w 606933"/>
                    <a:gd name="connsiteY42" fmla="*/ 0 h 606087"/>
                    <a:gd name="connsiteX43" fmla="*/ 429955 w 606933"/>
                    <a:gd name="connsiteY43" fmla="*/ 122140 h 606087"/>
                    <a:gd name="connsiteX44" fmla="*/ 303502 w 606933"/>
                    <a:gd name="connsiteY44" fmla="*/ 315639 h 606087"/>
                    <a:gd name="connsiteX45" fmla="*/ 177049 w 606933"/>
                    <a:gd name="connsiteY45" fmla="*/ 122140 h 606087"/>
                    <a:gd name="connsiteX46" fmla="*/ 303502 w 606933"/>
                    <a:gd name="connsiteY46" fmla="*/ 0 h 6060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</a:cxnLst>
                  <a:rect l="l" t="t" r="r" b="b"/>
                  <a:pathLst>
                    <a:path w="606933" h="606087">
                      <a:moveTo>
                        <a:pt x="126452" y="239923"/>
                      </a:moveTo>
                      <a:lnTo>
                        <a:pt x="191364" y="239923"/>
                      </a:lnTo>
                      <a:cubicBezTo>
                        <a:pt x="230851" y="298209"/>
                        <a:pt x="286131" y="334566"/>
                        <a:pt x="289791" y="336874"/>
                      </a:cubicBezTo>
                      <a:lnTo>
                        <a:pt x="303467" y="345627"/>
                      </a:lnTo>
                      <a:lnTo>
                        <a:pt x="317142" y="336874"/>
                      </a:lnTo>
                      <a:cubicBezTo>
                        <a:pt x="320802" y="334566"/>
                        <a:pt x="376083" y="298209"/>
                        <a:pt x="415569" y="239923"/>
                      </a:cubicBezTo>
                      <a:lnTo>
                        <a:pt x="480481" y="239923"/>
                      </a:lnTo>
                      <a:lnTo>
                        <a:pt x="480481" y="404009"/>
                      </a:lnTo>
                      <a:lnTo>
                        <a:pt x="316083" y="404009"/>
                      </a:lnTo>
                      <a:lnTo>
                        <a:pt x="316083" y="441905"/>
                      </a:lnTo>
                      <a:lnTo>
                        <a:pt x="568988" y="441905"/>
                      </a:lnTo>
                      <a:lnTo>
                        <a:pt x="568988" y="505096"/>
                      </a:lnTo>
                      <a:lnTo>
                        <a:pt x="606933" y="505096"/>
                      </a:lnTo>
                      <a:lnTo>
                        <a:pt x="606933" y="606087"/>
                      </a:lnTo>
                      <a:lnTo>
                        <a:pt x="505714" y="606087"/>
                      </a:lnTo>
                      <a:lnTo>
                        <a:pt x="505714" y="505096"/>
                      </a:lnTo>
                      <a:lnTo>
                        <a:pt x="543659" y="505096"/>
                      </a:lnTo>
                      <a:lnTo>
                        <a:pt x="543659" y="467105"/>
                      </a:lnTo>
                      <a:lnTo>
                        <a:pt x="316083" y="467105"/>
                      </a:lnTo>
                      <a:lnTo>
                        <a:pt x="316083" y="505096"/>
                      </a:lnTo>
                      <a:lnTo>
                        <a:pt x="354028" y="505096"/>
                      </a:lnTo>
                      <a:lnTo>
                        <a:pt x="354028" y="606087"/>
                      </a:lnTo>
                      <a:lnTo>
                        <a:pt x="252905" y="606087"/>
                      </a:lnTo>
                      <a:lnTo>
                        <a:pt x="252905" y="505096"/>
                      </a:lnTo>
                      <a:lnTo>
                        <a:pt x="290850" y="505096"/>
                      </a:lnTo>
                      <a:lnTo>
                        <a:pt x="290850" y="467105"/>
                      </a:lnTo>
                      <a:lnTo>
                        <a:pt x="63274" y="467105"/>
                      </a:lnTo>
                      <a:lnTo>
                        <a:pt x="63274" y="505096"/>
                      </a:lnTo>
                      <a:lnTo>
                        <a:pt x="101123" y="505096"/>
                      </a:lnTo>
                      <a:lnTo>
                        <a:pt x="101123" y="606087"/>
                      </a:lnTo>
                      <a:lnTo>
                        <a:pt x="0" y="606087"/>
                      </a:lnTo>
                      <a:lnTo>
                        <a:pt x="0" y="505096"/>
                      </a:lnTo>
                      <a:lnTo>
                        <a:pt x="37945" y="505096"/>
                      </a:lnTo>
                      <a:lnTo>
                        <a:pt x="37945" y="441905"/>
                      </a:lnTo>
                      <a:lnTo>
                        <a:pt x="290850" y="441905"/>
                      </a:lnTo>
                      <a:lnTo>
                        <a:pt x="290850" y="404009"/>
                      </a:lnTo>
                      <a:lnTo>
                        <a:pt x="126452" y="404009"/>
                      </a:lnTo>
                      <a:close/>
                      <a:moveTo>
                        <a:pt x="303502" y="71264"/>
                      </a:moveTo>
                      <a:cubicBezTo>
                        <a:pt x="274417" y="71264"/>
                        <a:pt x="250822" y="94057"/>
                        <a:pt x="250822" y="122140"/>
                      </a:cubicBezTo>
                      <a:cubicBezTo>
                        <a:pt x="250822" y="150318"/>
                        <a:pt x="274417" y="173111"/>
                        <a:pt x="303502" y="173111"/>
                      </a:cubicBezTo>
                      <a:cubicBezTo>
                        <a:pt x="332587" y="173111"/>
                        <a:pt x="356183" y="150318"/>
                        <a:pt x="356183" y="122140"/>
                      </a:cubicBezTo>
                      <a:cubicBezTo>
                        <a:pt x="356183" y="94057"/>
                        <a:pt x="332587" y="71264"/>
                        <a:pt x="303502" y="71264"/>
                      </a:cubicBezTo>
                      <a:close/>
                      <a:moveTo>
                        <a:pt x="303502" y="0"/>
                      </a:moveTo>
                      <a:cubicBezTo>
                        <a:pt x="373326" y="0"/>
                        <a:pt x="429955" y="54723"/>
                        <a:pt x="429955" y="122140"/>
                      </a:cubicBezTo>
                      <a:cubicBezTo>
                        <a:pt x="429955" y="234181"/>
                        <a:pt x="303502" y="315639"/>
                        <a:pt x="303502" y="315639"/>
                      </a:cubicBezTo>
                      <a:cubicBezTo>
                        <a:pt x="303502" y="315639"/>
                        <a:pt x="177049" y="234181"/>
                        <a:pt x="177049" y="122140"/>
                      </a:cubicBezTo>
                      <a:cubicBezTo>
                        <a:pt x="177049" y="54723"/>
                        <a:pt x="233679" y="0"/>
                        <a:pt x="303502" y="0"/>
                      </a:cubicBezTo>
                      <a:close/>
                    </a:path>
                  </a:pathLst>
                </a:cu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 defTabSz="1219170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sz="240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宋体" charset="-122"/>
                  </a:endParaRPr>
                </a:p>
              </p:txBody>
            </p:sp>
          </p:grpSp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5C10C57E-98D1-4DC7-BF0C-B0A9C43BCD06}"/>
                  </a:ext>
                </a:extLst>
              </p:cNvPr>
              <p:cNvGrpSpPr/>
              <p:nvPr/>
            </p:nvGrpSpPr>
            <p:grpSpPr>
              <a:xfrm>
                <a:off x="8201205" y="4618817"/>
                <a:ext cx="3142792" cy="1289054"/>
                <a:chOff x="8014171" y="4501439"/>
                <a:chExt cx="3142792" cy="1289054"/>
              </a:xfrm>
            </p:grpSpPr>
            <p:grpSp>
              <p:nvGrpSpPr>
                <p:cNvPr id="41" name="组合 40">
                  <a:extLst>
                    <a:ext uri="{FF2B5EF4-FFF2-40B4-BE49-F238E27FC236}">
                      <a16:creationId xmlns:a16="http://schemas.microsoft.com/office/drawing/2014/main" id="{3BDB811B-8F2F-4B6A-802B-8A17A1755D20}"/>
                    </a:ext>
                  </a:extLst>
                </p:cNvPr>
                <p:cNvGrpSpPr/>
                <p:nvPr/>
              </p:nvGrpSpPr>
              <p:grpSpPr>
                <a:xfrm>
                  <a:off x="8514867" y="4501439"/>
                  <a:ext cx="2642096" cy="1289054"/>
                  <a:chOff x="2591258" y="4501269"/>
                  <a:chExt cx="2642096" cy="1289054"/>
                </a:xfrm>
              </p:grpSpPr>
              <p:sp>
                <p:nvSpPr>
                  <p:cNvPr id="43" name="矩形 42">
                    <a:extLst>
                      <a:ext uri="{FF2B5EF4-FFF2-40B4-BE49-F238E27FC236}">
                        <a16:creationId xmlns:a16="http://schemas.microsoft.com/office/drawing/2014/main" id="{F32690C0-16B0-408E-A58A-DF9B122009A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591258" y="4779982"/>
                    <a:ext cx="2506667" cy="1010341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384000" anchor="t" anchorCtr="0">
                    <a:noAutofit/>
                  </a:bodyPr>
                  <a:lstStyle/>
                  <a:p>
                    <a:pPr defTabSz="1087120">
                      <a:lnSpc>
                        <a:spcPts val="2000"/>
                      </a:lnSpc>
                      <a:spcBef>
                        <a:spcPct val="20000"/>
                      </a:spcBef>
                    </a:pPr>
                    <a:r>
                      <a:rPr lang="zh-CN" altLang="en-US" sz="10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rPr>
                      <a:t>请在此处添加具体内容，文字尽量言简意赅，简单说明即可，不必过于繁琐，注意版面美观度。</a:t>
                    </a:r>
                    <a:endParaRPr lang="en-US" altLang="zh-CN" sz="10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</a:endParaRPr>
                  </a:p>
                </p:txBody>
              </p:sp>
              <p:sp>
                <p:nvSpPr>
                  <p:cNvPr id="44" name="文本框 74">
                    <a:extLst>
                      <a:ext uri="{FF2B5EF4-FFF2-40B4-BE49-F238E27FC236}">
                        <a16:creationId xmlns:a16="http://schemas.microsoft.com/office/drawing/2014/main" id="{D50A7275-2A5E-4EB1-8876-252F166E9AF6}"/>
                      </a:ext>
                    </a:extLst>
                  </p:cNvPr>
                  <p:cNvSpPr txBox="1">
                    <a:spLocks/>
                  </p:cNvSpPr>
                  <p:nvPr/>
                </p:nvSpPr>
                <p:spPr bwMode="auto">
                  <a:xfrm>
                    <a:off x="2591258" y="4501269"/>
                    <a:ext cx="2642096" cy="278713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none" lIns="384000">
                    <a:normAutofit fontScale="62500" lnSpcReduction="20000"/>
                  </a:bodyPr>
                  <a:lstStyle/>
                  <a:p>
                    <a:pPr lvl="0">
                      <a:defRPr sz="1800">
                        <a:solidFill>
                          <a:srgbClr val="000000"/>
                        </a:solidFill>
                      </a:defRPr>
                    </a:pPr>
                    <a:r>
                      <a:rPr lang="zh-CN" altLang="en-US" sz="24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a typeface="微软雅黑"/>
                      </a:rPr>
                      <a:t>添加标题</a:t>
                    </a:r>
                  </a:p>
                </p:txBody>
              </p:sp>
            </p:grpSp>
            <p:sp>
              <p:nvSpPr>
                <p:cNvPr id="42" name="任意多边形: 形状 34">
                  <a:extLst>
                    <a:ext uri="{FF2B5EF4-FFF2-40B4-BE49-F238E27FC236}">
                      <a16:creationId xmlns:a16="http://schemas.microsoft.com/office/drawing/2014/main" id="{4764D8AD-EBC8-446B-BDBE-BFEE0B8B6A3F}"/>
                    </a:ext>
                  </a:extLst>
                </p:cNvPr>
                <p:cNvSpPr>
                  <a:spLocks noChangeAspect="1"/>
                </p:cNvSpPr>
                <p:nvPr/>
              </p:nvSpPr>
              <p:spPr bwMode="auto">
                <a:xfrm>
                  <a:off x="8014171" y="4537152"/>
                  <a:ext cx="428644" cy="486000"/>
                </a:xfrm>
                <a:custGeom>
                  <a:avLst/>
                  <a:gdLst>
                    <a:gd name="T0" fmla="*/ 2125 w 2288"/>
                    <a:gd name="T1" fmla="*/ 924 h 2598"/>
                    <a:gd name="T2" fmla="*/ 1863 w 2288"/>
                    <a:gd name="T3" fmla="*/ 1258 h 2598"/>
                    <a:gd name="T4" fmla="*/ 1848 w 2288"/>
                    <a:gd name="T5" fmla="*/ 1586 h 2598"/>
                    <a:gd name="T6" fmla="*/ 1899 w 2288"/>
                    <a:gd name="T7" fmla="*/ 1716 h 2598"/>
                    <a:gd name="T8" fmla="*/ 1211 w 2288"/>
                    <a:gd name="T9" fmla="*/ 2079 h 2598"/>
                    <a:gd name="T10" fmla="*/ 1176 w 2288"/>
                    <a:gd name="T11" fmla="*/ 2038 h 2598"/>
                    <a:gd name="T12" fmla="*/ 1200 w 2288"/>
                    <a:gd name="T13" fmla="*/ 965 h 2598"/>
                    <a:gd name="T14" fmla="*/ 1409 w 2288"/>
                    <a:gd name="T15" fmla="*/ 1012 h 2598"/>
                    <a:gd name="T16" fmla="*/ 1522 w 2288"/>
                    <a:gd name="T17" fmla="*/ 978 h 2598"/>
                    <a:gd name="T18" fmla="*/ 1526 w 2288"/>
                    <a:gd name="T19" fmla="*/ 847 h 2598"/>
                    <a:gd name="T20" fmla="*/ 1387 w 2288"/>
                    <a:gd name="T21" fmla="*/ 828 h 2598"/>
                    <a:gd name="T22" fmla="*/ 1193 w 2288"/>
                    <a:gd name="T23" fmla="*/ 584 h 2598"/>
                    <a:gd name="T24" fmla="*/ 1375 w 2288"/>
                    <a:gd name="T25" fmla="*/ 124 h 2598"/>
                    <a:gd name="T26" fmla="*/ 1109 w 2288"/>
                    <a:gd name="T27" fmla="*/ 37 h 2598"/>
                    <a:gd name="T28" fmla="*/ 1013 w 2288"/>
                    <a:gd name="T29" fmla="*/ 570 h 2598"/>
                    <a:gd name="T30" fmla="*/ 1056 w 2288"/>
                    <a:gd name="T31" fmla="*/ 808 h 2598"/>
                    <a:gd name="T32" fmla="*/ 891 w 2288"/>
                    <a:gd name="T33" fmla="*/ 784 h 2598"/>
                    <a:gd name="T34" fmla="*/ 748 w 2288"/>
                    <a:gd name="T35" fmla="*/ 921 h 2598"/>
                    <a:gd name="T36" fmla="*/ 899 w 2288"/>
                    <a:gd name="T37" fmla="*/ 946 h 2598"/>
                    <a:gd name="T38" fmla="*/ 1024 w 2288"/>
                    <a:gd name="T39" fmla="*/ 1479 h 2598"/>
                    <a:gd name="T40" fmla="*/ 1022 w 2288"/>
                    <a:gd name="T41" fmla="*/ 2081 h 2598"/>
                    <a:gd name="T42" fmla="*/ 434 w 2288"/>
                    <a:gd name="T43" fmla="*/ 1569 h 2598"/>
                    <a:gd name="T44" fmla="*/ 395 w 2288"/>
                    <a:gd name="T45" fmla="*/ 1470 h 2598"/>
                    <a:gd name="T46" fmla="*/ 88 w 2288"/>
                    <a:gd name="T47" fmla="*/ 1148 h 2598"/>
                    <a:gd name="T48" fmla="*/ 101 w 2288"/>
                    <a:gd name="T49" fmla="*/ 1658 h 2598"/>
                    <a:gd name="T50" fmla="*/ 906 w 2288"/>
                    <a:gd name="T51" fmla="*/ 2228 h 2598"/>
                    <a:gd name="T52" fmla="*/ 1177 w 2288"/>
                    <a:gd name="T53" fmla="*/ 2500 h 2598"/>
                    <a:gd name="T54" fmla="*/ 1223 w 2288"/>
                    <a:gd name="T55" fmla="*/ 2405 h 2598"/>
                    <a:gd name="T56" fmla="*/ 1273 w 2288"/>
                    <a:gd name="T57" fmla="*/ 2328 h 2598"/>
                    <a:gd name="T58" fmla="*/ 1280 w 2288"/>
                    <a:gd name="T59" fmla="*/ 2234 h 2598"/>
                    <a:gd name="T60" fmla="*/ 2094 w 2288"/>
                    <a:gd name="T61" fmla="*/ 1624 h 2598"/>
                    <a:gd name="T62" fmla="*/ 2274 w 2288"/>
                    <a:gd name="T63" fmla="*/ 1517 h 2598"/>
                    <a:gd name="T64" fmla="*/ 1065 w 2288"/>
                    <a:gd name="T65" fmla="*/ 420 h 2598"/>
                    <a:gd name="T66" fmla="*/ 1131 w 2288"/>
                    <a:gd name="T67" fmla="*/ 148 h 2598"/>
                    <a:gd name="T68" fmla="*/ 1165 w 2288"/>
                    <a:gd name="T69" fmla="*/ 430 h 2598"/>
                    <a:gd name="T70" fmla="*/ 1065 w 2288"/>
                    <a:gd name="T71" fmla="*/ 420 h 2598"/>
                    <a:gd name="T72" fmla="*/ 1040 w 2288"/>
                    <a:gd name="T73" fmla="*/ 2287 h 2598"/>
                    <a:gd name="T74" fmla="*/ 1032 w 2288"/>
                    <a:gd name="T75" fmla="*/ 2241 h 259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288" h="2598">
                      <a:moveTo>
                        <a:pt x="2281" y="1465"/>
                      </a:moveTo>
                      <a:cubicBezTo>
                        <a:pt x="2220" y="1286"/>
                        <a:pt x="2159" y="1111"/>
                        <a:pt x="2125" y="924"/>
                      </a:cubicBezTo>
                      <a:cubicBezTo>
                        <a:pt x="2112" y="850"/>
                        <a:pt x="2015" y="868"/>
                        <a:pt x="1992" y="924"/>
                      </a:cubicBezTo>
                      <a:cubicBezTo>
                        <a:pt x="1948" y="1035"/>
                        <a:pt x="1904" y="1146"/>
                        <a:pt x="1863" y="1258"/>
                      </a:cubicBezTo>
                      <a:cubicBezTo>
                        <a:pt x="1840" y="1319"/>
                        <a:pt x="1790" y="1411"/>
                        <a:pt x="1809" y="1480"/>
                      </a:cubicBezTo>
                      <a:cubicBezTo>
                        <a:pt x="1783" y="1516"/>
                        <a:pt x="1783" y="1565"/>
                        <a:pt x="1848" y="1586"/>
                      </a:cubicBezTo>
                      <a:cubicBezTo>
                        <a:pt x="1878" y="1596"/>
                        <a:pt x="1908" y="1602"/>
                        <a:pt x="1938" y="1607"/>
                      </a:cubicBezTo>
                      <a:cubicBezTo>
                        <a:pt x="1927" y="1644"/>
                        <a:pt x="1916" y="1681"/>
                        <a:pt x="1899" y="1716"/>
                      </a:cubicBezTo>
                      <a:cubicBezTo>
                        <a:pt x="1861" y="1789"/>
                        <a:pt x="1799" y="1850"/>
                        <a:pt x="1734" y="1899"/>
                      </a:cubicBezTo>
                      <a:cubicBezTo>
                        <a:pt x="1586" y="2012"/>
                        <a:pt x="1393" y="2062"/>
                        <a:pt x="1211" y="2079"/>
                      </a:cubicBezTo>
                      <a:cubicBezTo>
                        <a:pt x="1201" y="2080"/>
                        <a:pt x="1190" y="2080"/>
                        <a:pt x="1180" y="2081"/>
                      </a:cubicBezTo>
                      <a:cubicBezTo>
                        <a:pt x="1178" y="2066"/>
                        <a:pt x="1177" y="2052"/>
                        <a:pt x="1176" y="2038"/>
                      </a:cubicBezTo>
                      <a:cubicBezTo>
                        <a:pt x="1167" y="1852"/>
                        <a:pt x="1173" y="1665"/>
                        <a:pt x="1178" y="1479"/>
                      </a:cubicBezTo>
                      <a:cubicBezTo>
                        <a:pt x="1183" y="1309"/>
                        <a:pt x="1195" y="1137"/>
                        <a:pt x="1200" y="965"/>
                      </a:cubicBezTo>
                      <a:cubicBezTo>
                        <a:pt x="1262" y="972"/>
                        <a:pt x="1326" y="981"/>
                        <a:pt x="1388" y="979"/>
                      </a:cubicBezTo>
                      <a:cubicBezTo>
                        <a:pt x="1391" y="992"/>
                        <a:pt x="1399" y="1003"/>
                        <a:pt x="1409" y="1012"/>
                      </a:cubicBezTo>
                      <a:cubicBezTo>
                        <a:pt x="1434" y="1041"/>
                        <a:pt x="1476" y="1041"/>
                        <a:pt x="1501" y="1012"/>
                      </a:cubicBezTo>
                      <a:cubicBezTo>
                        <a:pt x="1511" y="1003"/>
                        <a:pt x="1519" y="991"/>
                        <a:pt x="1522" y="978"/>
                      </a:cubicBezTo>
                      <a:cubicBezTo>
                        <a:pt x="1528" y="956"/>
                        <a:pt x="1526" y="931"/>
                        <a:pt x="1526" y="908"/>
                      </a:cubicBezTo>
                      <a:lnTo>
                        <a:pt x="1526" y="847"/>
                      </a:lnTo>
                      <a:cubicBezTo>
                        <a:pt x="1526" y="809"/>
                        <a:pt x="1493" y="776"/>
                        <a:pt x="1455" y="776"/>
                      </a:cubicBezTo>
                      <a:cubicBezTo>
                        <a:pt x="1423" y="776"/>
                        <a:pt x="1395" y="799"/>
                        <a:pt x="1387" y="828"/>
                      </a:cubicBezTo>
                      <a:cubicBezTo>
                        <a:pt x="1327" y="813"/>
                        <a:pt x="1264" y="812"/>
                        <a:pt x="1202" y="810"/>
                      </a:cubicBezTo>
                      <a:cubicBezTo>
                        <a:pt x="1202" y="735"/>
                        <a:pt x="1199" y="659"/>
                        <a:pt x="1193" y="584"/>
                      </a:cubicBezTo>
                      <a:cubicBezTo>
                        <a:pt x="1297" y="558"/>
                        <a:pt x="1391" y="480"/>
                        <a:pt x="1431" y="385"/>
                      </a:cubicBezTo>
                      <a:cubicBezTo>
                        <a:pt x="1470" y="292"/>
                        <a:pt x="1441" y="197"/>
                        <a:pt x="1375" y="124"/>
                      </a:cubicBezTo>
                      <a:cubicBezTo>
                        <a:pt x="1315" y="57"/>
                        <a:pt x="1196" y="0"/>
                        <a:pt x="1109" y="37"/>
                      </a:cubicBezTo>
                      <a:cubicBezTo>
                        <a:pt x="1109" y="37"/>
                        <a:pt x="1109" y="37"/>
                        <a:pt x="1109" y="37"/>
                      </a:cubicBezTo>
                      <a:cubicBezTo>
                        <a:pt x="988" y="48"/>
                        <a:pt x="885" y="127"/>
                        <a:pt x="860" y="255"/>
                      </a:cubicBezTo>
                      <a:cubicBezTo>
                        <a:pt x="837" y="376"/>
                        <a:pt x="900" y="516"/>
                        <a:pt x="1013" y="570"/>
                      </a:cubicBezTo>
                      <a:cubicBezTo>
                        <a:pt x="1033" y="580"/>
                        <a:pt x="1055" y="586"/>
                        <a:pt x="1077" y="590"/>
                      </a:cubicBezTo>
                      <a:cubicBezTo>
                        <a:pt x="1068" y="662"/>
                        <a:pt x="1062" y="735"/>
                        <a:pt x="1056" y="808"/>
                      </a:cubicBezTo>
                      <a:cubicBezTo>
                        <a:pt x="1001" y="808"/>
                        <a:pt x="947" y="810"/>
                        <a:pt x="892" y="813"/>
                      </a:cubicBezTo>
                      <a:cubicBezTo>
                        <a:pt x="892" y="803"/>
                        <a:pt x="891" y="793"/>
                        <a:pt x="891" y="784"/>
                      </a:cubicBezTo>
                      <a:cubicBezTo>
                        <a:pt x="896" y="691"/>
                        <a:pt x="748" y="690"/>
                        <a:pt x="747" y="784"/>
                      </a:cubicBezTo>
                      <a:cubicBezTo>
                        <a:pt x="747" y="829"/>
                        <a:pt x="742" y="876"/>
                        <a:pt x="748" y="921"/>
                      </a:cubicBezTo>
                      <a:cubicBezTo>
                        <a:pt x="756" y="983"/>
                        <a:pt x="811" y="1002"/>
                        <a:pt x="851" y="981"/>
                      </a:cubicBezTo>
                      <a:cubicBezTo>
                        <a:pt x="872" y="980"/>
                        <a:pt x="891" y="967"/>
                        <a:pt x="899" y="946"/>
                      </a:cubicBezTo>
                      <a:cubicBezTo>
                        <a:pt x="948" y="949"/>
                        <a:pt x="998" y="951"/>
                        <a:pt x="1047" y="954"/>
                      </a:cubicBezTo>
                      <a:cubicBezTo>
                        <a:pt x="1037" y="1129"/>
                        <a:pt x="1031" y="1305"/>
                        <a:pt x="1024" y="1479"/>
                      </a:cubicBezTo>
                      <a:cubicBezTo>
                        <a:pt x="1017" y="1665"/>
                        <a:pt x="1014" y="1851"/>
                        <a:pt x="1021" y="2038"/>
                      </a:cubicBezTo>
                      <a:cubicBezTo>
                        <a:pt x="1022" y="2051"/>
                        <a:pt x="1022" y="2066"/>
                        <a:pt x="1022" y="2081"/>
                      </a:cubicBezTo>
                      <a:cubicBezTo>
                        <a:pt x="722" y="2061"/>
                        <a:pt x="421" y="1927"/>
                        <a:pt x="289" y="1649"/>
                      </a:cubicBezTo>
                      <a:cubicBezTo>
                        <a:pt x="342" y="1639"/>
                        <a:pt x="422" y="1633"/>
                        <a:pt x="434" y="1569"/>
                      </a:cubicBezTo>
                      <a:cubicBezTo>
                        <a:pt x="439" y="1539"/>
                        <a:pt x="429" y="1506"/>
                        <a:pt x="402" y="1492"/>
                      </a:cubicBezTo>
                      <a:cubicBezTo>
                        <a:pt x="401" y="1485"/>
                        <a:pt x="399" y="1478"/>
                        <a:pt x="395" y="1470"/>
                      </a:cubicBezTo>
                      <a:cubicBezTo>
                        <a:pt x="338" y="1362"/>
                        <a:pt x="258" y="1263"/>
                        <a:pt x="215" y="1148"/>
                      </a:cubicBezTo>
                      <a:cubicBezTo>
                        <a:pt x="192" y="1085"/>
                        <a:pt x="111" y="1085"/>
                        <a:pt x="88" y="1148"/>
                      </a:cubicBezTo>
                      <a:cubicBezTo>
                        <a:pt x="29" y="1306"/>
                        <a:pt x="0" y="1457"/>
                        <a:pt x="39" y="1624"/>
                      </a:cubicBezTo>
                      <a:cubicBezTo>
                        <a:pt x="45" y="1653"/>
                        <a:pt x="75" y="1663"/>
                        <a:pt x="101" y="1658"/>
                      </a:cubicBezTo>
                      <a:cubicBezTo>
                        <a:pt x="125" y="1661"/>
                        <a:pt x="149" y="1661"/>
                        <a:pt x="172" y="1661"/>
                      </a:cubicBezTo>
                      <a:cubicBezTo>
                        <a:pt x="253" y="2008"/>
                        <a:pt x="572" y="2179"/>
                        <a:pt x="906" y="2228"/>
                      </a:cubicBezTo>
                      <a:cubicBezTo>
                        <a:pt x="931" y="2337"/>
                        <a:pt x="982" y="2443"/>
                        <a:pt x="1043" y="2536"/>
                      </a:cubicBezTo>
                      <a:cubicBezTo>
                        <a:pt x="1083" y="2598"/>
                        <a:pt x="1172" y="2572"/>
                        <a:pt x="1177" y="2500"/>
                      </a:cubicBezTo>
                      <a:cubicBezTo>
                        <a:pt x="1177" y="2509"/>
                        <a:pt x="1185" y="2477"/>
                        <a:pt x="1189" y="2468"/>
                      </a:cubicBezTo>
                      <a:cubicBezTo>
                        <a:pt x="1199" y="2446"/>
                        <a:pt x="1211" y="2426"/>
                        <a:pt x="1223" y="2405"/>
                      </a:cubicBezTo>
                      <a:cubicBezTo>
                        <a:pt x="1234" y="2386"/>
                        <a:pt x="1247" y="2368"/>
                        <a:pt x="1259" y="2349"/>
                      </a:cubicBezTo>
                      <a:cubicBezTo>
                        <a:pt x="1264" y="2342"/>
                        <a:pt x="1268" y="2335"/>
                        <a:pt x="1273" y="2328"/>
                      </a:cubicBezTo>
                      <a:cubicBezTo>
                        <a:pt x="1277" y="2322"/>
                        <a:pt x="1293" y="2305"/>
                        <a:pt x="1277" y="2322"/>
                      </a:cubicBezTo>
                      <a:cubicBezTo>
                        <a:pt x="1304" y="2294"/>
                        <a:pt x="1300" y="2258"/>
                        <a:pt x="1280" y="2234"/>
                      </a:cubicBezTo>
                      <a:cubicBezTo>
                        <a:pt x="1483" y="2210"/>
                        <a:pt x="1683" y="2139"/>
                        <a:pt x="1845" y="2015"/>
                      </a:cubicBezTo>
                      <a:cubicBezTo>
                        <a:pt x="1948" y="1936"/>
                        <a:pt x="2086" y="1773"/>
                        <a:pt x="2094" y="1624"/>
                      </a:cubicBezTo>
                      <a:cubicBezTo>
                        <a:pt x="2146" y="1628"/>
                        <a:pt x="2201" y="1630"/>
                        <a:pt x="2245" y="1609"/>
                      </a:cubicBezTo>
                      <a:cubicBezTo>
                        <a:pt x="2278" y="1594"/>
                        <a:pt x="2287" y="1550"/>
                        <a:pt x="2274" y="1517"/>
                      </a:cubicBezTo>
                      <a:cubicBezTo>
                        <a:pt x="2284" y="1503"/>
                        <a:pt x="2288" y="1485"/>
                        <a:pt x="2281" y="1465"/>
                      </a:cubicBezTo>
                      <a:close/>
                      <a:moveTo>
                        <a:pt x="1065" y="420"/>
                      </a:moveTo>
                      <a:cubicBezTo>
                        <a:pt x="1019" y="392"/>
                        <a:pt x="1002" y="323"/>
                        <a:pt x="1010" y="274"/>
                      </a:cubicBezTo>
                      <a:cubicBezTo>
                        <a:pt x="1021" y="207"/>
                        <a:pt x="1073" y="171"/>
                        <a:pt x="1131" y="148"/>
                      </a:cubicBezTo>
                      <a:cubicBezTo>
                        <a:pt x="1208" y="195"/>
                        <a:pt x="1340" y="234"/>
                        <a:pt x="1280" y="343"/>
                      </a:cubicBezTo>
                      <a:cubicBezTo>
                        <a:pt x="1258" y="383"/>
                        <a:pt x="1213" y="417"/>
                        <a:pt x="1165" y="430"/>
                      </a:cubicBezTo>
                      <a:cubicBezTo>
                        <a:pt x="1148" y="418"/>
                        <a:pt x="1121" y="420"/>
                        <a:pt x="1105" y="434"/>
                      </a:cubicBezTo>
                      <a:cubicBezTo>
                        <a:pt x="1091" y="432"/>
                        <a:pt x="1077" y="428"/>
                        <a:pt x="1065" y="420"/>
                      </a:cubicBezTo>
                      <a:close/>
                      <a:moveTo>
                        <a:pt x="1032" y="2241"/>
                      </a:moveTo>
                      <a:cubicBezTo>
                        <a:pt x="1034" y="2257"/>
                        <a:pt x="1037" y="2272"/>
                        <a:pt x="1040" y="2287"/>
                      </a:cubicBezTo>
                      <a:cubicBezTo>
                        <a:pt x="1029" y="2271"/>
                        <a:pt x="1019" y="2255"/>
                        <a:pt x="1010" y="2239"/>
                      </a:cubicBezTo>
                      <a:cubicBezTo>
                        <a:pt x="1017" y="2240"/>
                        <a:pt x="1025" y="2241"/>
                        <a:pt x="1032" y="2241"/>
                      </a:cubicBezTo>
                      <a:close/>
                    </a:path>
                  </a:pathLst>
                </a:custGeom>
                <a:solidFill>
                  <a:srgbClr val="C00000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 defTabSz="1219170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sz="2400">
                    <a:solidFill>
                      <a:schemeClr val="tx1">
                        <a:lumMod val="85000"/>
                        <a:lumOff val="15000"/>
                      </a:schemeClr>
                    </a:solidFill>
                    <a:ea typeface="宋体" charset="-122"/>
                  </a:endParaRPr>
                </a:p>
              </p:txBody>
            </p:sp>
          </p:grpSp>
        </p:grp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8B53B021-B324-464E-8126-D881778E2877}"/>
                </a:ext>
              </a:extLst>
            </p:cNvPr>
            <p:cNvSpPr/>
            <p:nvPr/>
          </p:nvSpPr>
          <p:spPr>
            <a:xfrm>
              <a:off x="5865702" y="2091685"/>
              <a:ext cx="442340" cy="442340"/>
            </a:xfrm>
            <a:prstGeom prst="ellipse">
              <a:avLst/>
            </a:prstGeom>
            <a:solidFill>
              <a:schemeClr val="bg1"/>
            </a:solidFill>
            <a:ln w="28575" cap="flat" cmpd="sng" algn="ctr">
              <a:solidFill>
                <a:schemeClr val="tx1">
                  <a:lumMod val="85000"/>
                  <a:lumOff val="15000"/>
                </a:schemeClr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9170" fontAlgn="base">
                <a:spcBef>
                  <a:spcPct val="0"/>
                </a:spcBef>
                <a:spcAft>
                  <a:spcPct val="0"/>
                </a:spcAft>
              </a:pPr>
              <a:endParaRPr sz="24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7" name="任意多边形: 形状 11">
              <a:extLst>
                <a:ext uri="{FF2B5EF4-FFF2-40B4-BE49-F238E27FC236}">
                  <a16:creationId xmlns:a16="http://schemas.microsoft.com/office/drawing/2014/main" id="{07D3DADF-74B6-4713-A4B0-417F1A3112A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975072" y="2193602"/>
              <a:ext cx="223600" cy="238506"/>
            </a:xfrm>
            <a:custGeom>
              <a:avLst/>
              <a:gdLst>
                <a:gd name="T0" fmla="*/ 41 w 45"/>
                <a:gd name="T1" fmla="*/ 48 h 48"/>
                <a:gd name="T2" fmla="*/ 0 w 45"/>
                <a:gd name="T3" fmla="*/ 44 h 48"/>
                <a:gd name="T4" fmla="*/ 3 w 45"/>
                <a:gd name="T5" fmla="*/ 7 h 48"/>
                <a:gd name="T6" fmla="*/ 7 w 45"/>
                <a:gd name="T7" fmla="*/ 4 h 48"/>
                <a:gd name="T8" fmla="*/ 13 w 45"/>
                <a:gd name="T9" fmla="*/ 0 h 48"/>
                <a:gd name="T10" fmla="*/ 17 w 45"/>
                <a:gd name="T11" fmla="*/ 7 h 48"/>
                <a:gd name="T12" fmla="*/ 27 w 45"/>
                <a:gd name="T13" fmla="*/ 4 h 48"/>
                <a:gd name="T14" fmla="*/ 33 w 45"/>
                <a:gd name="T15" fmla="*/ 0 h 48"/>
                <a:gd name="T16" fmla="*/ 38 w 45"/>
                <a:gd name="T17" fmla="*/ 7 h 48"/>
                <a:gd name="T18" fmla="*/ 45 w 45"/>
                <a:gd name="T19" fmla="*/ 10 h 48"/>
                <a:gd name="T20" fmla="*/ 11 w 45"/>
                <a:gd name="T21" fmla="*/ 25 h 48"/>
                <a:gd name="T22" fmla="*/ 3 w 45"/>
                <a:gd name="T23" fmla="*/ 17 h 48"/>
                <a:gd name="T24" fmla="*/ 11 w 45"/>
                <a:gd name="T25" fmla="*/ 25 h 48"/>
                <a:gd name="T26" fmla="*/ 11 w 45"/>
                <a:gd name="T27" fmla="*/ 26 h 48"/>
                <a:gd name="T28" fmla="*/ 3 w 45"/>
                <a:gd name="T29" fmla="*/ 35 h 48"/>
                <a:gd name="T30" fmla="*/ 11 w 45"/>
                <a:gd name="T31" fmla="*/ 44 h 48"/>
                <a:gd name="T32" fmla="*/ 3 w 45"/>
                <a:gd name="T33" fmla="*/ 37 h 48"/>
                <a:gd name="T34" fmla="*/ 11 w 45"/>
                <a:gd name="T35" fmla="*/ 44 h 48"/>
                <a:gd name="T36" fmla="*/ 13 w 45"/>
                <a:gd name="T37" fmla="*/ 3 h 48"/>
                <a:gd name="T38" fmla="*/ 10 w 45"/>
                <a:gd name="T39" fmla="*/ 4 h 48"/>
                <a:gd name="T40" fmla="*/ 11 w 45"/>
                <a:gd name="T41" fmla="*/ 13 h 48"/>
                <a:gd name="T42" fmla="*/ 14 w 45"/>
                <a:gd name="T43" fmla="*/ 12 h 48"/>
                <a:gd name="T44" fmla="*/ 21 w 45"/>
                <a:gd name="T45" fmla="*/ 25 h 48"/>
                <a:gd name="T46" fmla="*/ 13 w 45"/>
                <a:gd name="T47" fmla="*/ 17 h 48"/>
                <a:gd name="T48" fmla="*/ 21 w 45"/>
                <a:gd name="T49" fmla="*/ 25 h 48"/>
                <a:gd name="T50" fmla="*/ 21 w 45"/>
                <a:gd name="T51" fmla="*/ 26 h 48"/>
                <a:gd name="T52" fmla="*/ 13 w 45"/>
                <a:gd name="T53" fmla="*/ 35 h 48"/>
                <a:gd name="T54" fmla="*/ 21 w 45"/>
                <a:gd name="T55" fmla="*/ 44 h 48"/>
                <a:gd name="T56" fmla="*/ 13 w 45"/>
                <a:gd name="T57" fmla="*/ 37 h 48"/>
                <a:gd name="T58" fmla="*/ 21 w 45"/>
                <a:gd name="T59" fmla="*/ 44 h 48"/>
                <a:gd name="T60" fmla="*/ 32 w 45"/>
                <a:gd name="T61" fmla="*/ 17 h 48"/>
                <a:gd name="T62" fmla="*/ 23 w 45"/>
                <a:gd name="T63" fmla="*/ 25 h 48"/>
                <a:gd name="T64" fmla="*/ 32 w 45"/>
                <a:gd name="T65" fmla="*/ 35 h 48"/>
                <a:gd name="T66" fmla="*/ 23 w 45"/>
                <a:gd name="T67" fmla="*/ 26 h 48"/>
                <a:gd name="T68" fmla="*/ 32 w 45"/>
                <a:gd name="T69" fmla="*/ 35 h 48"/>
                <a:gd name="T70" fmla="*/ 32 w 45"/>
                <a:gd name="T71" fmla="*/ 37 h 48"/>
                <a:gd name="T72" fmla="*/ 23 w 45"/>
                <a:gd name="T73" fmla="*/ 44 h 48"/>
                <a:gd name="T74" fmla="*/ 34 w 45"/>
                <a:gd name="T75" fmla="*/ 4 h 48"/>
                <a:gd name="T76" fmla="*/ 32 w 45"/>
                <a:gd name="T77" fmla="*/ 3 h 48"/>
                <a:gd name="T78" fmla="*/ 31 w 45"/>
                <a:gd name="T79" fmla="*/ 12 h 48"/>
                <a:gd name="T80" fmla="*/ 33 w 45"/>
                <a:gd name="T81" fmla="*/ 13 h 48"/>
                <a:gd name="T82" fmla="*/ 34 w 45"/>
                <a:gd name="T83" fmla="*/ 4 h 48"/>
                <a:gd name="T84" fmla="*/ 41 w 45"/>
                <a:gd name="T85" fmla="*/ 17 h 48"/>
                <a:gd name="T86" fmla="*/ 33 w 45"/>
                <a:gd name="T87" fmla="*/ 25 h 48"/>
                <a:gd name="T88" fmla="*/ 41 w 45"/>
                <a:gd name="T89" fmla="*/ 35 h 48"/>
                <a:gd name="T90" fmla="*/ 33 w 45"/>
                <a:gd name="T91" fmla="*/ 26 h 48"/>
                <a:gd name="T92" fmla="*/ 41 w 45"/>
                <a:gd name="T93" fmla="*/ 35 h 48"/>
                <a:gd name="T94" fmla="*/ 41 w 45"/>
                <a:gd name="T95" fmla="*/ 37 h 48"/>
                <a:gd name="T96" fmla="*/ 33 w 45"/>
                <a:gd name="T97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5" h="48">
                  <a:moveTo>
                    <a:pt x="45" y="44"/>
                  </a:moveTo>
                  <a:cubicBezTo>
                    <a:pt x="45" y="46"/>
                    <a:pt x="43" y="48"/>
                    <a:pt x="41" y="48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1" y="48"/>
                    <a:pt x="0" y="46"/>
                    <a:pt x="0" y="4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8"/>
                    <a:pt x="1" y="7"/>
                    <a:pt x="3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2"/>
                    <a:pt x="9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5" y="0"/>
                    <a:pt x="17" y="2"/>
                    <a:pt x="17" y="4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27" y="7"/>
                    <a:pt x="27" y="7"/>
                    <a:pt x="27" y="7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27" y="2"/>
                    <a:pt x="29" y="0"/>
                    <a:pt x="32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6" y="0"/>
                    <a:pt x="38" y="2"/>
                    <a:pt x="38" y="4"/>
                  </a:cubicBezTo>
                  <a:cubicBezTo>
                    <a:pt x="38" y="7"/>
                    <a:pt x="38" y="7"/>
                    <a:pt x="38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3" y="7"/>
                    <a:pt x="45" y="8"/>
                    <a:pt x="45" y="10"/>
                  </a:cubicBezTo>
                  <a:lnTo>
                    <a:pt x="45" y="44"/>
                  </a:lnTo>
                  <a:close/>
                  <a:moveTo>
                    <a:pt x="11" y="25"/>
                  </a:moveTo>
                  <a:cubicBezTo>
                    <a:pt x="11" y="17"/>
                    <a:pt x="11" y="17"/>
                    <a:pt x="11" y="17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3" y="25"/>
                    <a:pt x="3" y="25"/>
                    <a:pt x="3" y="25"/>
                  </a:cubicBezTo>
                  <a:lnTo>
                    <a:pt x="11" y="25"/>
                  </a:lnTo>
                  <a:close/>
                  <a:moveTo>
                    <a:pt x="11" y="35"/>
                  </a:moveTo>
                  <a:cubicBezTo>
                    <a:pt x="11" y="26"/>
                    <a:pt x="11" y="26"/>
                    <a:pt x="11" y="26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3" y="35"/>
                    <a:pt x="3" y="35"/>
                    <a:pt x="3" y="35"/>
                  </a:cubicBezTo>
                  <a:lnTo>
                    <a:pt x="11" y="35"/>
                  </a:lnTo>
                  <a:close/>
                  <a:moveTo>
                    <a:pt x="11" y="44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44"/>
                    <a:pt x="3" y="44"/>
                    <a:pt x="3" y="44"/>
                  </a:cubicBezTo>
                  <a:lnTo>
                    <a:pt x="11" y="44"/>
                  </a:lnTo>
                  <a:close/>
                  <a:moveTo>
                    <a:pt x="14" y="4"/>
                  </a:moveTo>
                  <a:cubicBezTo>
                    <a:pt x="14" y="4"/>
                    <a:pt x="13" y="3"/>
                    <a:pt x="13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0" y="4"/>
                    <a:pt x="10" y="4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1" y="13"/>
                    <a:pt x="11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4" y="12"/>
                    <a:pt x="14" y="12"/>
                  </a:cubicBezTo>
                  <a:lnTo>
                    <a:pt x="14" y="4"/>
                  </a:lnTo>
                  <a:close/>
                  <a:moveTo>
                    <a:pt x="21" y="25"/>
                  </a:moveTo>
                  <a:cubicBezTo>
                    <a:pt x="21" y="17"/>
                    <a:pt x="21" y="17"/>
                    <a:pt x="21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25"/>
                    <a:pt x="13" y="25"/>
                    <a:pt x="13" y="25"/>
                  </a:cubicBezTo>
                  <a:lnTo>
                    <a:pt x="21" y="25"/>
                  </a:lnTo>
                  <a:close/>
                  <a:moveTo>
                    <a:pt x="21" y="35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35"/>
                    <a:pt x="13" y="35"/>
                    <a:pt x="13" y="35"/>
                  </a:cubicBezTo>
                  <a:lnTo>
                    <a:pt x="21" y="35"/>
                  </a:lnTo>
                  <a:close/>
                  <a:moveTo>
                    <a:pt x="21" y="44"/>
                  </a:moveTo>
                  <a:cubicBezTo>
                    <a:pt x="21" y="37"/>
                    <a:pt x="21" y="37"/>
                    <a:pt x="21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44"/>
                    <a:pt x="13" y="44"/>
                    <a:pt x="13" y="44"/>
                  </a:cubicBezTo>
                  <a:lnTo>
                    <a:pt x="21" y="44"/>
                  </a:lnTo>
                  <a:close/>
                  <a:moveTo>
                    <a:pt x="32" y="25"/>
                  </a:moveTo>
                  <a:cubicBezTo>
                    <a:pt x="32" y="17"/>
                    <a:pt x="32" y="17"/>
                    <a:pt x="32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25"/>
                    <a:pt x="23" y="25"/>
                    <a:pt x="23" y="25"/>
                  </a:cubicBezTo>
                  <a:lnTo>
                    <a:pt x="32" y="25"/>
                  </a:lnTo>
                  <a:close/>
                  <a:moveTo>
                    <a:pt x="32" y="35"/>
                  </a:moveTo>
                  <a:cubicBezTo>
                    <a:pt x="32" y="26"/>
                    <a:pt x="32" y="26"/>
                    <a:pt x="3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3" y="35"/>
                    <a:pt x="23" y="35"/>
                    <a:pt x="23" y="35"/>
                  </a:cubicBezTo>
                  <a:lnTo>
                    <a:pt x="32" y="35"/>
                  </a:lnTo>
                  <a:close/>
                  <a:moveTo>
                    <a:pt x="32" y="44"/>
                  </a:moveTo>
                  <a:cubicBezTo>
                    <a:pt x="32" y="37"/>
                    <a:pt x="32" y="37"/>
                    <a:pt x="32" y="37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44"/>
                    <a:pt x="23" y="44"/>
                    <a:pt x="23" y="44"/>
                  </a:cubicBezTo>
                  <a:lnTo>
                    <a:pt x="32" y="44"/>
                  </a:lnTo>
                  <a:close/>
                  <a:moveTo>
                    <a:pt x="34" y="4"/>
                  </a:moveTo>
                  <a:cubicBezTo>
                    <a:pt x="34" y="4"/>
                    <a:pt x="34" y="3"/>
                    <a:pt x="33" y="3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1" y="3"/>
                    <a:pt x="31" y="4"/>
                    <a:pt x="31" y="4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3"/>
                    <a:pt x="32" y="13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4" y="13"/>
                    <a:pt x="34" y="12"/>
                    <a:pt x="34" y="12"/>
                  </a:cubicBezTo>
                  <a:lnTo>
                    <a:pt x="34" y="4"/>
                  </a:lnTo>
                  <a:close/>
                  <a:moveTo>
                    <a:pt x="41" y="25"/>
                  </a:moveTo>
                  <a:cubicBezTo>
                    <a:pt x="41" y="17"/>
                    <a:pt x="41" y="17"/>
                    <a:pt x="41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25"/>
                    <a:pt x="33" y="25"/>
                    <a:pt x="33" y="25"/>
                  </a:cubicBezTo>
                  <a:lnTo>
                    <a:pt x="41" y="25"/>
                  </a:lnTo>
                  <a:close/>
                  <a:moveTo>
                    <a:pt x="41" y="35"/>
                  </a:moveTo>
                  <a:cubicBezTo>
                    <a:pt x="41" y="26"/>
                    <a:pt x="41" y="26"/>
                    <a:pt x="41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35"/>
                    <a:pt x="33" y="35"/>
                    <a:pt x="33" y="35"/>
                  </a:cubicBezTo>
                  <a:lnTo>
                    <a:pt x="41" y="35"/>
                  </a:lnTo>
                  <a:close/>
                  <a:moveTo>
                    <a:pt x="41" y="44"/>
                  </a:moveTo>
                  <a:cubicBezTo>
                    <a:pt x="41" y="37"/>
                    <a:pt x="41" y="37"/>
                    <a:pt x="41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44"/>
                    <a:pt x="33" y="44"/>
                    <a:pt x="33" y="44"/>
                  </a:cubicBezTo>
                  <a:lnTo>
                    <a:pt x="41" y="44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 defTabSz="1219170" fontAlgn="base">
                <a:spcBef>
                  <a:spcPct val="0"/>
                </a:spcBef>
                <a:spcAft>
                  <a:spcPct val="0"/>
                </a:spcAft>
              </a:pPr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ea typeface="宋体" charset="-122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D450BD80-2ACE-4BC8-9211-CCE9B5BB1266}"/>
                </a:ext>
              </a:extLst>
            </p:cNvPr>
            <p:cNvSpPr/>
            <p:nvPr/>
          </p:nvSpPr>
          <p:spPr>
            <a:xfrm>
              <a:off x="4773244" y="2768247"/>
              <a:ext cx="442340" cy="442340"/>
            </a:xfrm>
            <a:prstGeom prst="ellipse">
              <a:avLst/>
            </a:prstGeom>
            <a:solidFill>
              <a:schemeClr val="bg1"/>
            </a:solidFill>
            <a:ln w="28575" cap="flat" cmpd="sng" algn="ctr">
              <a:solidFill>
                <a:srgbClr val="C00000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9170" fontAlgn="base">
                <a:spcBef>
                  <a:spcPct val="0"/>
                </a:spcBef>
                <a:spcAft>
                  <a:spcPct val="0"/>
                </a:spcAft>
              </a:pPr>
              <a:endParaRPr sz="24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9" name="任意多边形: 形状 13">
              <a:extLst>
                <a:ext uri="{FF2B5EF4-FFF2-40B4-BE49-F238E27FC236}">
                  <a16:creationId xmlns:a16="http://schemas.microsoft.com/office/drawing/2014/main" id="{F406FB16-C1E6-4C86-B204-01F6F6F90673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75161" y="2876722"/>
              <a:ext cx="238506" cy="227461"/>
            </a:xfrm>
            <a:custGeom>
              <a:avLst/>
              <a:gdLst>
                <a:gd name="connsiteX0" fmla="*/ 315778 w 607639"/>
                <a:gd name="connsiteY0" fmla="*/ 173080 h 579502"/>
                <a:gd name="connsiteX1" fmla="*/ 315778 w 607639"/>
                <a:gd name="connsiteY1" fmla="*/ 266058 h 579502"/>
                <a:gd name="connsiteX2" fmla="*/ 303493 w 607639"/>
                <a:gd name="connsiteY2" fmla="*/ 278325 h 579502"/>
                <a:gd name="connsiteX3" fmla="*/ 210375 w 607639"/>
                <a:gd name="connsiteY3" fmla="*/ 278325 h 579502"/>
                <a:gd name="connsiteX4" fmla="*/ 303493 w 607639"/>
                <a:gd name="connsiteY4" fmla="*/ 359925 h 579502"/>
                <a:gd name="connsiteX5" fmla="*/ 397500 w 607639"/>
                <a:gd name="connsiteY5" fmla="*/ 266058 h 579502"/>
                <a:gd name="connsiteX6" fmla="*/ 315778 w 607639"/>
                <a:gd name="connsiteY6" fmla="*/ 173080 h 579502"/>
                <a:gd name="connsiteX7" fmla="*/ 249814 w 607639"/>
                <a:gd name="connsiteY7" fmla="*/ 160816 h 579502"/>
                <a:gd name="connsiteX8" fmla="*/ 198110 w 607639"/>
                <a:gd name="connsiteY8" fmla="*/ 212449 h 579502"/>
                <a:gd name="connsiteX9" fmla="*/ 249814 w 607639"/>
                <a:gd name="connsiteY9" fmla="*/ 212449 h 579502"/>
                <a:gd name="connsiteX10" fmla="*/ 303493 w 607639"/>
                <a:gd name="connsiteY10" fmla="*/ 147835 h 579502"/>
                <a:gd name="connsiteX11" fmla="*/ 421981 w 607639"/>
                <a:gd name="connsiteY11" fmla="*/ 266058 h 579502"/>
                <a:gd name="connsiteX12" fmla="*/ 303493 w 607639"/>
                <a:gd name="connsiteY12" fmla="*/ 384370 h 579502"/>
                <a:gd name="connsiteX13" fmla="*/ 185093 w 607639"/>
                <a:gd name="connsiteY13" fmla="*/ 266058 h 579502"/>
                <a:gd name="connsiteX14" fmla="*/ 197289 w 607639"/>
                <a:gd name="connsiteY14" fmla="*/ 253880 h 579502"/>
                <a:gd name="connsiteX15" fmla="*/ 291297 w 607639"/>
                <a:gd name="connsiteY15" fmla="*/ 253880 h 579502"/>
                <a:gd name="connsiteX16" fmla="*/ 291297 w 607639"/>
                <a:gd name="connsiteY16" fmla="*/ 160013 h 579502"/>
                <a:gd name="connsiteX17" fmla="*/ 303493 w 607639"/>
                <a:gd name="connsiteY17" fmla="*/ 147835 h 579502"/>
                <a:gd name="connsiteX18" fmla="*/ 262095 w 607639"/>
                <a:gd name="connsiteY18" fmla="*/ 135133 h 579502"/>
                <a:gd name="connsiteX19" fmla="*/ 274287 w 607639"/>
                <a:gd name="connsiteY19" fmla="*/ 147397 h 579502"/>
                <a:gd name="connsiteX20" fmla="*/ 274287 w 607639"/>
                <a:gd name="connsiteY20" fmla="*/ 224713 h 579502"/>
                <a:gd name="connsiteX21" fmla="*/ 262095 w 607639"/>
                <a:gd name="connsiteY21" fmla="*/ 236888 h 579502"/>
                <a:gd name="connsiteX22" fmla="*/ 184672 w 607639"/>
                <a:gd name="connsiteY22" fmla="*/ 236888 h 579502"/>
                <a:gd name="connsiteX23" fmla="*/ 172391 w 607639"/>
                <a:gd name="connsiteY23" fmla="*/ 224713 h 579502"/>
                <a:gd name="connsiteX24" fmla="*/ 262095 w 607639"/>
                <a:gd name="connsiteY24" fmla="*/ 135133 h 579502"/>
                <a:gd name="connsiteX25" fmla="*/ 58120 w 607639"/>
                <a:gd name="connsiteY25" fmla="*/ 108514 h 579502"/>
                <a:gd name="connsiteX26" fmla="*/ 58120 w 607639"/>
                <a:gd name="connsiteY26" fmla="*/ 413970 h 579502"/>
                <a:gd name="connsiteX27" fmla="*/ 549430 w 607639"/>
                <a:gd name="connsiteY27" fmla="*/ 413970 h 579502"/>
                <a:gd name="connsiteX28" fmla="*/ 549430 w 607639"/>
                <a:gd name="connsiteY28" fmla="*/ 108514 h 579502"/>
                <a:gd name="connsiteX29" fmla="*/ 27236 w 607639"/>
                <a:gd name="connsiteY29" fmla="*/ 56079 h 579502"/>
                <a:gd name="connsiteX30" fmla="*/ 27236 w 607639"/>
                <a:gd name="connsiteY30" fmla="*/ 81319 h 579502"/>
                <a:gd name="connsiteX31" fmla="*/ 580403 w 607639"/>
                <a:gd name="connsiteY31" fmla="*/ 81319 h 579502"/>
                <a:gd name="connsiteX32" fmla="*/ 580403 w 607639"/>
                <a:gd name="connsiteY32" fmla="*/ 56079 h 579502"/>
                <a:gd name="connsiteX33" fmla="*/ 303775 w 607639"/>
                <a:gd name="connsiteY33" fmla="*/ 0 h 579502"/>
                <a:gd name="connsiteX34" fmla="*/ 317393 w 607639"/>
                <a:gd name="connsiteY34" fmla="*/ 13597 h 579502"/>
                <a:gd name="connsiteX35" fmla="*/ 317393 w 607639"/>
                <a:gd name="connsiteY35" fmla="*/ 28884 h 579502"/>
                <a:gd name="connsiteX36" fmla="*/ 580403 w 607639"/>
                <a:gd name="connsiteY36" fmla="*/ 28884 h 579502"/>
                <a:gd name="connsiteX37" fmla="*/ 607639 w 607639"/>
                <a:gd name="connsiteY37" fmla="*/ 56079 h 579502"/>
                <a:gd name="connsiteX38" fmla="*/ 607639 w 607639"/>
                <a:gd name="connsiteY38" fmla="*/ 81319 h 579502"/>
                <a:gd name="connsiteX39" fmla="*/ 580403 w 607639"/>
                <a:gd name="connsiteY39" fmla="*/ 108514 h 579502"/>
                <a:gd name="connsiteX40" fmla="*/ 576665 w 607639"/>
                <a:gd name="connsiteY40" fmla="*/ 108514 h 579502"/>
                <a:gd name="connsiteX41" fmla="*/ 576665 w 607639"/>
                <a:gd name="connsiteY41" fmla="*/ 413970 h 579502"/>
                <a:gd name="connsiteX42" fmla="*/ 549430 w 607639"/>
                <a:gd name="connsiteY42" fmla="*/ 441165 h 579502"/>
                <a:gd name="connsiteX43" fmla="*/ 317393 w 607639"/>
                <a:gd name="connsiteY43" fmla="*/ 441165 h 579502"/>
                <a:gd name="connsiteX44" fmla="*/ 317393 w 607639"/>
                <a:gd name="connsiteY44" fmla="*/ 481069 h 579502"/>
                <a:gd name="connsiteX45" fmla="*/ 418236 w 607639"/>
                <a:gd name="connsiteY45" fmla="*/ 554923 h 579502"/>
                <a:gd name="connsiteX46" fmla="*/ 421173 w 607639"/>
                <a:gd name="connsiteY46" fmla="*/ 573942 h 579502"/>
                <a:gd name="connsiteX47" fmla="*/ 410225 w 607639"/>
                <a:gd name="connsiteY47" fmla="*/ 579452 h 579502"/>
                <a:gd name="connsiteX48" fmla="*/ 402215 w 607639"/>
                <a:gd name="connsiteY48" fmla="*/ 576874 h 579502"/>
                <a:gd name="connsiteX49" fmla="*/ 317393 w 607639"/>
                <a:gd name="connsiteY49" fmla="*/ 514752 h 579502"/>
                <a:gd name="connsiteX50" fmla="*/ 317393 w 607639"/>
                <a:gd name="connsiteY50" fmla="*/ 565854 h 579502"/>
                <a:gd name="connsiteX51" fmla="*/ 303775 w 607639"/>
                <a:gd name="connsiteY51" fmla="*/ 579452 h 579502"/>
                <a:gd name="connsiteX52" fmla="*/ 290157 w 607639"/>
                <a:gd name="connsiteY52" fmla="*/ 565854 h 579502"/>
                <a:gd name="connsiteX53" fmla="*/ 290157 w 607639"/>
                <a:gd name="connsiteY53" fmla="*/ 514752 h 579502"/>
                <a:gd name="connsiteX54" fmla="*/ 205424 w 607639"/>
                <a:gd name="connsiteY54" fmla="*/ 576874 h 579502"/>
                <a:gd name="connsiteX55" fmla="*/ 186377 w 607639"/>
                <a:gd name="connsiteY55" fmla="*/ 573942 h 579502"/>
                <a:gd name="connsiteX56" fmla="*/ 189314 w 607639"/>
                <a:gd name="connsiteY56" fmla="*/ 554923 h 579502"/>
                <a:gd name="connsiteX57" fmla="*/ 290157 w 607639"/>
                <a:gd name="connsiteY57" fmla="*/ 481069 h 579502"/>
                <a:gd name="connsiteX58" fmla="*/ 290157 w 607639"/>
                <a:gd name="connsiteY58" fmla="*/ 441165 h 579502"/>
                <a:gd name="connsiteX59" fmla="*/ 58120 w 607639"/>
                <a:gd name="connsiteY59" fmla="*/ 441165 h 579502"/>
                <a:gd name="connsiteX60" fmla="*/ 30885 w 607639"/>
                <a:gd name="connsiteY60" fmla="*/ 413970 h 579502"/>
                <a:gd name="connsiteX61" fmla="*/ 30885 w 607639"/>
                <a:gd name="connsiteY61" fmla="*/ 108514 h 579502"/>
                <a:gd name="connsiteX62" fmla="*/ 27236 w 607639"/>
                <a:gd name="connsiteY62" fmla="*/ 108514 h 579502"/>
                <a:gd name="connsiteX63" fmla="*/ 0 w 607639"/>
                <a:gd name="connsiteY63" fmla="*/ 81319 h 579502"/>
                <a:gd name="connsiteX64" fmla="*/ 0 w 607639"/>
                <a:gd name="connsiteY64" fmla="*/ 56079 h 579502"/>
                <a:gd name="connsiteX65" fmla="*/ 27236 w 607639"/>
                <a:gd name="connsiteY65" fmla="*/ 28884 h 579502"/>
                <a:gd name="connsiteX66" fmla="*/ 290157 w 607639"/>
                <a:gd name="connsiteY66" fmla="*/ 28884 h 579502"/>
                <a:gd name="connsiteX67" fmla="*/ 290157 w 607639"/>
                <a:gd name="connsiteY67" fmla="*/ 13597 h 579502"/>
                <a:gd name="connsiteX68" fmla="*/ 303775 w 607639"/>
                <a:gd name="connsiteY68" fmla="*/ 0 h 579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607639" h="579502">
                  <a:moveTo>
                    <a:pt x="315778" y="173080"/>
                  </a:moveTo>
                  <a:lnTo>
                    <a:pt x="315778" y="266058"/>
                  </a:lnTo>
                  <a:cubicBezTo>
                    <a:pt x="315778" y="272814"/>
                    <a:pt x="310258" y="278325"/>
                    <a:pt x="303493" y="278325"/>
                  </a:cubicBezTo>
                  <a:lnTo>
                    <a:pt x="210375" y="278325"/>
                  </a:lnTo>
                  <a:cubicBezTo>
                    <a:pt x="216429" y="324281"/>
                    <a:pt x="255866" y="359925"/>
                    <a:pt x="303493" y="359925"/>
                  </a:cubicBezTo>
                  <a:cubicBezTo>
                    <a:pt x="355303" y="359925"/>
                    <a:pt x="397500" y="317792"/>
                    <a:pt x="397500" y="266058"/>
                  </a:cubicBezTo>
                  <a:cubicBezTo>
                    <a:pt x="397500" y="218502"/>
                    <a:pt x="361802" y="179124"/>
                    <a:pt x="315778" y="173080"/>
                  </a:cubicBezTo>
                  <a:close/>
                  <a:moveTo>
                    <a:pt x="249814" y="160816"/>
                  </a:moveTo>
                  <a:cubicBezTo>
                    <a:pt x="223740" y="165793"/>
                    <a:pt x="203093" y="186410"/>
                    <a:pt x="198110" y="212449"/>
                  </a:cubicBezTo>
                  <a:lnTo>
                    <a:pt x="249814" y="212449"/>
                  </a:lnTo>
                  <a:close/>
                  <a:moveTo>
                    <a:pt x="303493" y="147835"/>
                  </a:moveTo>
                  <a:cubicBezTo>
                    <a:pt x="368835" y="147835"/>
                    <a:pt x="421981" y="200902"/>
                    <a:pt x="421981" y="266058"/>
                  </a:cubicBezTo>
                  <a:cubicBezTo>
                    <a:pt x="421981" y="331303"/>
                    <a:pt x="368835" y="384370"/>
                    <a:pt x="303493" y="384370"/>
                  </a:cubicBezTo>
                  <a:cubicBezTo>
                    <a:pt x="238239" y="384370"/>
                    <a:pt x="185093" y="331303"/>
                    <a:pt x="185093" y="266058"/>
                  </a:cubicBezTo>
                  <a:cubicBezTo>
                    <a:pt x="185093" y="259303"/>
                    <a:pt x="190523" y="253880"/>
                    <a:pt x="197289" y="253880"/>
                  </a:cubicBezTo>
                  <a:lnTo>
                    <a:pt x="291297" y="253880"/>
                  </a:lnTo>
                  <a:lnTo>
                    <a:pt x="291297" y="160013"/>
                  </a:lnTo>
                  <a:cubicBezTo>
                    <a:pt x="291297" y="153257"/>
                    <a:pt x="296727" y="147835"/>
                    <a:pt x="303493" y="147835"/>
                  </a:cubicBezTo>
                  <a:close/>
                  <a:moveTo>
                    <a:pt x="262095" y="135133"/>
                  </a:moveTo>
                  <a:cubicBezTo>
                    <a:pt x="268859" y="135133"/>
                    <a:pt x="274287" y="140643"/>
                    <a:pt x="274287" y="147397"/>
                  </a:cubicBezTo>
                  <a:lnTo>
                    <a:pt x="274287" y="224713"/>
                  </a:lnTo>
                  <a:cubicBezTo>
                    <a:pt x="274287" y="231467"/>
                    <a:pt x="268859" y="236888"/>
                    <a:pt x="262095" y="236888"/>
                  </a:cubicBezTo>
                  <a:lnTo>
                    <a:pt x="184672" y="236888"/>
                  </a:lnTo>
                  <a:cubicBezTo>
                    <a:pt x="177909" y="236888"/>
                    <a:pt x="172391" y="231467"/>
                    <a:pt x="172391" y="224713"/>
                  </a:cubicBezTo>
                  <a:cubicBezTo>
                    <a:pt x="172391" y="175302"/>
                    <a:pt x="212616" y="135133"/>
                    <a:pt x="262095" y="135133"/>
                  </a:cubicBezTo>
                  <a:close/>
                  <a:moveTo>
                    <a:pt x="58120" y="108514"/>
                  </a:moveTo>
                  <a:lnTo>
                    <a:pt x="58120" y="413970"/>
                  </a:lnTo>
                  <a:lnTo>
                    <a:pt x="549430" y="413970"/>
                  </a:lnTo>
                  <a:lnTo>
                    <a:pt x="549430" y="108514"/>
                  </a:lnTo>
                  <a:close/>
                  <a:moveTo>
                    <a:pt x="27236" y="56079"/>
                  </a:moveTo>
                  <a:lnTo>
                    <a:pt x="27236" y="81319"/>
                  </a:lnTo>
                  <a:lnTo>
                    <a:pt x="580403" y="81319"/>
                  </a:lnTo>
                  <a:lnTo>
                    <a:pt x="580403" y="56079"/>
                  </a:lnTo>
                  <a:close/>
                  <a:moveTo>
                    <a:pt x="303775" y="0"/>
                  </a:moveTo>
                  <a:cubicBezTo>
                    <a:pt x="311341" y="0"/>
                    <a:pt x="317393" y="6132"/>
                    <a:pt x="317393" y="13597"/>
                  </a:cubicBezTo>
                  <a:lnTo>
                    <a:pt x="317393" y="28884"/>
                  </a:lnTo>
                  <a:lnTo>
                    <a:pt x="580403" y="28884"/>
                  </a:lnTo>
                  <a:cubicBezTo>
                    <a:pt x="595356" y="28884"/>
                    <a:pt x="607639" y="41148"/>
                    <a:pt x="607639" y="56079"/>
                  </a:cubicBezTo>
                  <a:lnTo>
                    <a:pt x="607639" y="81319"/>
                  </a:lnTo>
                  <a:cubicBezTo>
                    <a:pt x="607639" y="96338"/>
                    <a:pt x="595356" y="108514"/>
                    <a:pt x="580403" y="108514"/>
                  </a:cubicBezTo>
                  <a:lnTo>
                    <a:pt x="576665" y="108514"/>
                  </a:lnTo>
                  <a:lnTo>
                    <a:pt x="576665" y="413970"/>
                  </a:lnTo>
                  <a:cubicBezTo>
                    <a:pt x="576665" y="428990"/>
                    <a:pt x="564472" y="441165"/>
                    <a:pt x="549430" y="441165"/>
                  </a:cubicBezTo>
                  <a:lnTo>
                    <a:pt x="317393" y="441165"/>
                  </a:lnTo>
                  <a:lnTo>
                    <a:pt x="317393" y="481069"/>
                  </a:lnTo>
                  <a:lnTo>
                    <a:pt x="418236" y="554923"/>
                  </a:lnTo>
                  <a:cubicBezTo>
                    <a:pt x="424377" y="559366"/>
                    <a:pt x="425623" y="567898"/>
                    <a:pt x="421173" y="573942"/>
                  </a:cubicBezTo>
                  <a:cubicBezTo>
                    <a:pt x="418503" y="577585"/>
                    <a:pt x="414409" y="579452"/>
                    <a:pt x="410225" y="579452"/>
                  </a:cubicBezTo>
                  <a:cubicBezTo>
                    <a:pt x="407466" y="579452"/>
                    <a:pt x="404618" y="578652"/>
                    <a:pt x="402215" y="576874"/>
                  </a:cubicBezTo>
                  <a:lnTo>
                    <a:pt x="317393" y="514752"/>
                  </a:lnTo>
                  <a:lnTo>
                    <a:pt x="317393" y="565854"/>
                  </a:lnTo>
                  <a:cubicBezTo>
                    <a:pt x="317393" y="573408"/>
                    <a:pt x="311341" y="579452"/>
                    <a:pt x="303775" y="579452"/>
                  </a:cubicBezTo>
                  <a:cubicBezTo>
                    <a:pt x="296299" y="579452"/>
                    <a:pt x="290157" y="573408"/>
                    <a:pt x="290157" y="565854"/>
                  </a:cubicBezTo>
                  <a:lnTo>
                    <a:pt x="290157" y="514752"/>
                  </a:lnTo>
                  <a:lnTo>
                    <a:pt x="205424" y="576874"/>
                  </a:lnTo>
                  <a:cubicBezTo>
                    <a:pt x="199372" y="581318"/>
                    <a:pt x="190827" y="579985"/>
                    <a:pt x="186377" y="573942"/>
                  </a:cubicBezTo>
                  <a:cubicBezTo>
                    <a:pt x="181927" y="567898"/>
                    <a:pt x="183262" y="559366"/>
                    <a:pt x="189314" y="554923"/>
                  </a:cubicBezTo>
                  <a:lnTo>
                    <a:pt x="290157" y="481069"/>
                  </a:lnTo>
                  <a:lnTo>
                    <a:pt x="290157" y="441165"/>
                  </a:lnTo>
                  <a:lnTo>
                    <a:pt x="58120" y="441165"/>
                  </a:lnTo>
                  <a:cubicBezTo>
                    <a:pt x="43167" y="441165"/>
                    <a:pt x="30885" y="428990"/>
                    <a:pt x="30885" y="413970"/>
                  </a:cubicBezTo>
                  <a:lnTo>
                    <a:pt x="30885" y="108514"/>
                  </a:lnTo>
                  <a:lnTo>
                    <a:pt x="27236" y="108514"/>
                  </a:lnTo>
                  <a:cubicBezTo>
                    <a:pt x="12194" y="108514"/>
                    <a:pt x="0" y="96338"/>
                    <a:pt x="0" y="81319"/>
                  </a:cubicBezTo>
                  <a:lnTo>
                    <a:pt x="0" y="56079"/>
                  </a:lnTo>
                  <a:cubicBezTo>
                    <a:pt x="0" y="41148"/>
                    <a:pt x="12194" y="28884"/>
                    <a:pt x="27236" y="28884"/>
                  </a:cubicBezTo>
                  <a:lnTo>
                    <a:pt x="290157" y="28884"/>
                  </a:lnTo>
                  <a:lnTo>
                    <a:pt x="290157" y="13597"/>
                  </a:lnTo>
                  <a:cubicBezTo>
                    <a:pt x="290157" y="6132"/>
                    <a:pt x="296299" y="0"/>
                    <a:pt x="303775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anchor="ctr"/>
            <a:lstStyle/>
            <a:p>
              <a:pPr algn="ctr" defTabSz="1219170" fontAlgn="base">
                <a:spcBef>
                  <a:spcPct val="0"/>
                </a:spcBef>
                <a:spcAft>
                  <a:spcPct val="0"/>
                </a:spcAft>
              </a:pPr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ea typeface="宋体" charset="-122"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1E216B36-C1FD-465C-A71E-41006943B26A}"/>
                </a:ext>
              </a:extLst>
            </p:cNvPr>
            <p:cNvSpPr/>
            <p:nvPr/>
          </p:nvSpPr>
          <p:spPr>
            <a:xfrm>
              <a:off x="4764191" y="3987258"/>
              <a:ext cx="442340" cy="442340"/>
            </a:xfrm>
            <a:prstGeom prst="ellipse">
              <a:avLst/>
            </a:prstGeom>
            <a:solidFill>
              <a:schemeClr val="bg1"/>
            </a:solidFill>
            <a:ln w="28575" cap="flat" cmpd="sng" algn="ctr">
              <a:solidFill>
                <a:srgbClr val="C00000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9170" fontAlgn="base">
                <a:spcBef>
                  <a:spcPct val="0"/>
                </a:spcBef>
                <a:spcAft>
                  <a:spcPct val="0"/>
                </a:spcAft>
              </a:pPr>
              <a:endParaRPr sz="24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2" name="任意多边形: 形状 15">
              <a:extLst>
                <a:ext uri="{FF2B5EF4-FFF2-40B4-BE49-F238E27FC236}">
                  <a16:creationId xmlns:a16="http://schemas.microsoft.com/office/drawing/2014/main" id="{59AFA3C2-A37D-4C8F-85BD-D517C94DEC29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866108" y="4089355"/>
              <a:ext cx="238506" cy="238146"/>
            </a:xfrm>
            <a:custGeom>
              <a:avLst/>
              <a:gdLst>
                <a:gd name="connsiteX0" fmla="*/ 497095 w 607639"/>
                <a:gd name="connsiteY0" fmla="*/ 261992 h 606722"/>
                <a:gd name="connsiteX1" fmla="*/ 497095 w 607639"/>
                <a:gd name="connsiteY1" fmla="*/ 468794 h 606722"/>
                <a:gd name="connsiteX2" fmla="*/ 524775 w 607639"/>
                <a:gd name="connsiteY2" fmla="*/ 468794 h 606722"/>
                <a:gd name="connsiteX3" fmla="*/ 524775 w 607639"/>
                <a:gd name="connsiteY3" fmla="*/ 261992 h 606722"/>
                <a:gd name="connsiteX4" fmla="*/ 414320 w 607639"/>
                <a:gd name="connsiteY4" fmla="*/ 261992 h 606722"/>
                <a:gd name="connsiteX5" fmla="*/ 414320 w 607639"/>
                <a:gd name="connsiteY5" fmla="*/ 468794 h 606722"/>
                <a:gd name="connsiteX6" fmla="*/ 469503 w 607639"/>
                <a:gd name="connsiteY6" fmla="*/ 468794 h 606722"/>
                <a:gd name="connsiteX7" fmla="*/ 469503 w 607639"/>
                <a:gd name="connsiteY7" fmla="*/ 261992 h 606722"/>
                <a:gd name="connsiteX8" fmla="*/ 359047 w 607639"/>
                <a:gd name="connsiteY8" fmla="*/ 261992 h 606722"/>
                <a:gd name="connsiteX9" fmla="*/ 359047 w 607639"/>
                <a:gd name="connsiteY9" fmla="*/ 468794 h 606722"/>
                <a:gd name="connsiteX10" fmla="*/ 386639 w 607639"/>
                <a:gd name="connsiteY10" fmla="*/ 468794 h 606722"/>
                <a:gd name="connsiteX11" fmla="*/ 386639 w 607639"/>
                <a:gd name="connsiteY11" fmla="*/ 261992 h 606722"/>
                <a:gd name="connsiteX12" fmla="*/ 276183 w 607639"/>
                <a:gd name="connsiteY12" fmla="*/ 261992 h 606722"/>
                <a:gd name="connsiteX13" fmla="*/ 276183 w 607639"/>
                <a:gd name="connsiteY13" fmla="*/ 468794 h 606722"/>
                <a:gd name="connsiteX14" fmla="*/ 331456 w 607639"/>
                <a:gd name="connsiteY14" fmla="*/ 468794 h 606722"/>
                <a:gd name="connsiteX15" fmla="*/ 331456 w 607639"/>
                <a:gd name="connsiteY15" fmla="*/ 261992 h 606722"/>
                <a:gd name="connsiteX16" fmla="*/ 220911 w 607639"/>
                <a:gd name="connsiteY16" fmla="*/ 261992 h 606722"/>
                <a:gd name="connsiteX17" fmla="*/ 220911 w 607639"/>
                <a:gd name="connsiteY17" fmla="*/ 468794 h 606722"/>
                <a:gd name="connsiteX18" fmla="*/ 248592 w 607639"/>
                <a:gd name="connsiteY18" fmla="*/ 468794 h 606722"/>
                <a:gd name="connsiteX19" fmla="*/ 248592 w 607639"/>
                <a:gd name="connsiteY19" fmla="*/ 261992 h 606722"/>
                <a:gd name="connsiteX20" fmla="*/ 138136 w 607639"/>
                <a:gd name="connsiteY20" fmla="*/ 261992 h 606722"/>
                <a:gd name="connsiteX21" fmla="*/ 138136 w 607639"/>
                <a:gd name="connsiteY21" fmla="*/ 468794 h 606722"/>
                <a:gd name="connsiteX22" fmla="*/ 193319 w 607639"/>
                <a:gd name="connsiteY22" fmla="*/ 468794 h 606722"/>
                <a:gd name="connsiteX23" fmla="*/ 193319 w 607639"/>
                <a:gd name="connsiteY23" fmla="*/ 261992 h 606722"/>
                <a:gd name="connsiteX24" fmla="*/ 82864 w 607639"/>
                <a:gd name="connsiteY24" fmla="*/ 261992 h 606722"/>
                <a:gd name="connsiteX25" fmla="*/ 82864 w 607639"/>
                <a:gd name="connsiteY25" fmla="*/ 468794 h 606722"/>
                <a:gd name="connsiteX26" fmla="*/ 110455 w 607639"/>
                <a:gd name="connsiteY26" fmla="*/ 468794 h 606722"/>
                <a:gd name="connsiteX27" fmla="*/ 110455 w 607639"/>
                <a:gd name="connsiteY27" fmla="*/ 261992 h 606722"/>
                <a:gd name="connsiteX28" fmla="*/ 303820 w 607639"/>
                <a:gd name="connsiteY28" fmla="*/ 110294 h 606722"/>
                <a:gd name="connsiteX29" fmla="*/ 331447 w 607639"/>
                <a:gd name="connsiteY29" fmla="*/ 137885 h 606722"/>
                <a:gd name="connsiteX30" fmla="*/ 303820 w 607639"/>
                <a:gd name="connsiteY30" fmla="*/ 165476 h 606722"/>
                <a:gd name="connsiteX31" fmla="*/ 276193 w 607639"/>
                <a:gd name="connsiteY31" fmla="*/ 137885 h 606722"/>
                <a:gd name="connsiteX32" fmla="*/ 303820 w 607639"/>
                <a:gd name="connsiteY32" fmla="*/ 110294 h 606722"/>
                <a:gd name="connsiteX33" fmla="*/ 303775 w 607639"/>
                <a:gd name="connsiteY33" fmla="*/ 27550 h 606722"/>
                <a:gd name="connsiteX34" fmla="*/ 174005 w 607639"/>
                <a:gd name="connsiteY34" fmla="*/ 103446 h 606722"/>
                <a:gd name="connsiteX35" fmla="*/ 299681 w 607639"/>
                <a:gd name="connsiteY35" fmla="*/ 56522 h 606722"/>
                <a:gd name="connsiteX36" fmla="*/ 309293 w 607639"/>
                <a:gd name="connsiteY36" fmla="*/ 55189 h 606722"/>
                <a:gd name="connsiteX37" fmla="*/ 434969 w 607639"/>
                <a:gd name="connsiteY37" fmla="*/ 102024 h 606722"/>
                <a:gd name="connsiteX38" fmla="*/ 303775 w 607639"/>
                <a:gd name="connsiteY38" fmla="*/ 27550 h 606722"/>
                <a:gd name="connsiteX39" fmla="*/ 303775 w 607639"/>
                <a:gd name="connsiteY39" fmla="*/ 0 h 606722"/>
                <a:gd name="connsiteX40" fmla="*/ 470927 w 607639"/>
                <a:gd name="connsiteY40" fmla="*/ 115799 h 606722"/>
                <a:gd name="connsiteX41" fmla="*/ 570346 w 607639"/>
                <a:gd name="connsiteY41" fmla="*/ 153036 h 606722"/>
                <a:gd name="connsiteX42" fmla="*/ 579958 w 607639"/>
                <a:gd name="connsiteY42" fmla="*/ 165478 h 606722"/>
                <a:gd name="connsiteX43" fmla="*/ 579958 w 607639"/>
                <a:gd name="connsiteY43" fmla="*/ 193028 h 606722"/>
                <a:gd name="connsiteX44" fmla="*/ 579958 w 607639"/>
                <a:gd name="connsiteY44" fmla="*/ 248217 h 606722"/>
                <a:gd name="connsiteX45" fmla="*/ 566163 w 607639"/>
                <a:gd name="connsiteY45" fmla="*/ 261992 h 606722"/>
                <a:gd name="connsiteX46" fmla="*/ 552367 w 607639"/>
                <a:gd name="connsiteY46" fmla="*/ 261992 h 606722"/>
                <a:gd name="connsiteX47" fmla="*/ 552367 w 607639"/>
                <a:gd name="connsiteY47" fmla="*/ 468794 h 606722"/>
                <a:gd name="connsiteX48" fmla="*/ 566163 w 607639"/>
                <a:gd name="connsiteY48" fmla="*/ 468794 h 606722"/>
                <a:gd name="connsiteX49" fmla="*/ 579958 w 607639"/>
                <a:gd name="connsiteY49" fmla="*/ 482569 h 606722"/>
                <a:gd name="connsiteX50" fmla="*/ 566163 w 607639"/>
                <a:gd name="connsiteY50" fmla="*/ 496344 h 606722"/>
                <a:gd name="connsiteX51" fmla="*/ 538571 w 607639"/>
                <a:gd name="connsiteY51" fmla="*/ 496344 h 606722"/>
                <a:gd name="connsiteX52" fmla="*/ 483299 w 607639"/>
                <a:gd name="connsiteY52" fmla="*/ 496344 h 606722"/>
                <a:gd name="connsiteX53" fmla="*/ 400435 w 607639"/>
                <a:gd name="connsiteY53" fmla="*/ 496344 h 606722"/>
                <a:gd name="connsiteX54" fmla="*/ 345252 w 607639"/>
                <a:gd name="connsiteY54" fmla="*/ 496344 h 606722"/>
                <a:gd name="connsiteX55" fmla="*/ 262387 w 607639"/>
                <a:gd name="connsiteY55" fmla="*/ 496344 h 606722"/>
                <a:gd name="connsiteX56" fmla="*/ 207115 w 607639"/>
                <a:gd name="connsiteY56" fmla="*/ 496344 h 606722"/>
                <a:gd name="connsiteX57" fmla="*/ 124251 w 607639"/>
                <a:gd name="connsiteY57" fmla="*/ 496344 h 606722"/>
                <a:gd name="connsiteX58" fmla="*/ 69068 w 607639"/>
                <a:gd name="connsiteY58" fmla="*/ 496344 h 606722"/>
                <a:gd name="connsiteX59" fmla="*/ 55272 w 607639"/>
                <a:gd name="connsiteY59" fmla="*/ 496344 h 606722"/>
                <a:gd name="connsiteX60" fmla="*/ 55272 w 607639"/>
                <a:gd name="connsiteY60" fmla="*/ 537758 h 606722"/>
                <a:gd name="connsiteX61" fmla="*/ 41387 w 607639"/>
                <a:gd name="connsiteY61" fmla="*/ 551533 h 606722"/>
                <a:gd name="connsiteX62" fmla="*/ 27592 w 607639"/>
                <a:gd name="connsiteY62" fmla="*/ 551533 h 606722"/>
                <a:gd name="connsiteX63" fmla="*/ 27592 w 607639"/>
                <a:gd name="connsiteY63" fmla="*/ 579083 h 606722"/>
                <a:gd name="connsiteX64" fmla="*/ 579958 w 607639"/>
                <a:gd name="connsiteY64" fmla="*/ 579083 h 606722"/>
                <a:gd name="connsiteX65" fmla="*/ 579958 w 607639"/>
                <a:gd name="connsiteY65" fmla="*/ 551533 h 606722"/>
                <a:gd name="connsiteX66" fmla="*/ 96660 w 607639"/>
                <a:gd name="connsiteY66" fmla="*/ 551533 h 606722"/>
                <a:gd name="connsiteX67" fmla="*/ 82864 w 607639"/>
                <a:gd name="connsiteY67" fmla="*/ 537758 h 606722"/>
                <a:gd name="connsiteX68" fmla="*/ 96660 w 607639"/>
                <a:gd name="connsiteY68" fmla="*/ 523983 h 606722"/>
                <a:gd name="connsiteX69" fmla="*/ 593843 w 607639"/>
                <a:gd name="connsiteY69" fmla="*/ 523983 h 606722"/>
                <a:gd name="connsiteX70" fmla="*/ 607639 w 607639"/>
                <a:gd name="connsiteY70" fmla="*/ 537758 h 606722"/>
                <a:gd name="connsiteX71" fmla="*/ 607639 w 607639"/>
                <a:gd name="connsiteY71" fmla="*/ 592947 h 606722"/>
                <a:gd name="connsiteX72" fmla="*/ 593843 w 607639"/>
                <a:gd name="connsiteY72" fmla="*/ 606722 h 606722"/>
                <a:gd name="connsiteX73" fmla="*/ 13796 w 607639"/>
                <a:gd name="connsiteY73" fmla="*/ 606722 h 606722"/>
                <a:gd name="connsiteX74" fmla="*/ 0 w 607639"/>
                <a:gd name="connsiteY74" fmla="*/ 592947 h 606722"/>
                <a:gd name="connsiteX75" fmla="*/ 0 w 607639"/>
                <a:gd name="connsiteY75" fmla="*/ 537758 h 606722"/>
                <a:gd name="connsiteX76" fmla="*/ 13796 w 607639"/>
                <a:gd name="connsiteY76" fmla="*/ 523983 h 606722"/>
                <a:gd name="connsiteX77" fmla="*/ 27592 w 607639"/>
                <a:gd name="connsiteY77" fmla="*/ 523983 h 606722"/>
                <a:gd name="connsiteX78" fmla="*/ 27592 w 607639"/>
                <a:gd name="connsiteY78" fmla="*/ 482569 h 606722"/>
                <a:gd name="connsiteX79" fmla="*/ 41387 w 607639"/>
                <a:gd name="connsiteY79" fmla="*/ 468794 h 606722"/>
                <a:gd name="connsiteX80" fmla="*/ 55272 w 607639"/>
                <a:gd name="connsiteY80" fmla="*/ 468794 h 606722"/>
                <a:gd name="connsiteX81" fmla="*/ 55272 w 607639"/>
                <a:gd name="connsiteY81" fmla="*/ 261992 h 606722"/>
                <a:gd name="connsiteX82" fmla="*/ 41387 w 607639"/>
                <a:gd name="connsiteY82" fmla="*/ 261992 h 606722"/>
                <a:gd name="connsiteX83" fmla="*/ 27592 w 607639"/>
                <a:gd name="connsiteY83" fmla="*/ 248217 h 606722"/>
                <a:gd name="connsiteX84" fmla="*/ 41387 w 607639"/>
                <a:gd name="connsiteY84" fmla="*/ 234442 h 606722"/>
                <a:gd name="connsiteX85" fmla="*/ 69068 w 607639"/>
                <a:gd name="connsiteY85" fmla="*/ 234442 h 606722"/>
                <a:gd name="connsiteX86" fmla="*/ 124251 w 607639"/>
                <a:gd name="connsiteY86" fmla="*/ 234442 h 606722"/>
                <a:gd name="connsiteX87" fmla="*/ 207115 w 607639"/>
                <a:gd name="connsiteY87" fmla="*/ 234442 h 606722"/>
                <a:gd name="connsiteX88" fmla="*/ 262387 w 607639"/>
                <a:gd name="connsiteY88" fmla="*/ 234442 h 606722"/>
                <a:gd name="connsiteX89" fmla="*/ 345252 w 607639"/>
                <a:gd name="connsiteY89" fmla="*/ 234442 h 606722"/>
                <a:gd name="connsiteX90" fmla="*/ 400435 w 607639"/>
                <a:gd name="connsiteY90" fmla="*/ 234442 h 606722"/>
                <a:gd name="connsiteX91" fmla="*/ 483299 w 607639"/>
                <a:gd name="connsiteY91" fmla="*/ 234442 h 606722"/>
                <a:gd name="connsiteX92" fmla="*/ 538571 w 607639"/>
                <a:gd name="connsiteY92" fmla="*/ 234442 h 606722"/>
                <a:gd name="connsiteX93" fmla="*/ 552367 w 607639"/>
                <a:gd name="connsiteY93" fmla="*/ 234442 h 606722"/>
                <a:gd name="connsiteX94" fmla="*/ 552367 w 607639"/>
                <a:gd name="connsiteY94" fmla="*/ 193028 h 606722"/>
                <a:gd name="connsiteX95" fmla="*/ 552367 w 607639"/>
                <a:gd name="connsiteY95" fmla="*/ 175076 h 606722"/>
                <a:gd name="connsiteX96" fmla="*/ 303775 w 607639"/>
                <a:gd name="connsiteY96" fmla="*/ 84072 h 606722"/>
                <a:gd name="connsiteX97" fmla="*/ 55272 w 607639"/>
                <a:gd name="connsiteY97" fmla="*/ 175076 h 606722"/>
                <a:gd name="connsiteX98" fmla="*/ 55272 w 607639"/>
                <a:gd name="connsiteY98" fmla="*/ 179253 h 606722"/>
                <a:gd name="connsiteX99" fmla="*/ 510979 w 607639"/>
                <a:gd name="connsiteY99" fmla="*/ 179253 h 606722"/>
                <a:gd name="connsiteX100" fmla="*/ 524775 w 607639"/>
                <a:gd name="connsiteY100" fmla="*/ 193028 h 606722"/>
                <a:gd name="connsiteX101" fmla="*/ 510979 w 607639"/>
                <a:gd name="connsiteY101" fmla="*/ 206803 h 606722"/>
                <a:gd name="connsiteX102" fmla="*/ 41387 w 607639"/>
                <a:gd name="connsiteY102" fmla="*/ 206803 h 606722"/>
                <a:gd name="connsiteX103" fmla="*/ 27592 w 607639"/>
                <a:gd name="connsiteY103" fmla="*/ 193028 h 606722"/>
                <a:gd name="connsiteX104" fmla="*/ 27592 w 607639"/>
                <a:gd name="connsiteY104" fmla="*/ 165478 h 606722"/>
                <a:gd name="connsiteX105" fmla="*/ 37293 w 607639"/>
                <a:gd name="connsiteY105" fmla="*/ 153036 h 606722"/>
                <a:gd name="connsiteX106" fmla="*/ 136712 w 607639"/>
                <a:gd name="connsiteY106" fmla="*/ 115799 h 606722"/>
                <a:gd name="connsiteX107" fmla="*/ 303775 w 607639"/>
                <a:gd name="connsiteY107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</a:cxnLst>
              <a:rect l="l" t="t" r="r" b="b"/>
              <a:pathLst>
                <a:path w="607639" h="606722">
                  <a:moveTo>
                    <a:pt x="497095" y="261992"/>
                  </a:moveTo>
                  <a:lnTo>
                    <a:pt x="497095" y="468794"/>
                  </a:lnTo>
                  <a:lnTo>
                    <a:pt x="524775" y="468794"/>
                  </a:lnTo>
                  <a:lnTo>
                    <a:pt x="524775" y="261992"/>
                  </a:lnTo>
                  <a:close/>
                  <a:moveTo>
                    <a:pt x="414320" y="261992"/>
                  </a:moveTo>
                  <a:lnTo>
                    <a:pt x="414320" y="468794"/>
                  </a:lnTo>
                  <a:lnTo>
                    <a:pt x="469503" y="468794"/>
                  </a:lnTo>
                  <a:lnTo>
                    <a:pt x="469503" y="261992"/>
                  </a:lnTo>
                  <a:close/>
                  <a:moveTo>
                    <a:pt x="359047" y="261992"/>
                  </a:moveTo>
                  <a:lnTo>
                    <a:pt x="359047" y="468794"/>
                  </a:lnTo>
                  <a:lnTo>
                    <a:pt x="386639" y="468794"/>
                  </a:lnTo>
                  <a:lnTo>
                    <a:pt x="386639" y="261992"/>
                  </a:lnTo>
                  <a:close/>
                  <a:moveTo>
                    <a:pt x="276183" y="261992"/>
                  </a:moveTo>
                  <a:lnTo>
                    <a:pt x="276183" y="468794"/>
                  </a:lnTo>
                  <a:lnTo>
                    <a:pt x="331456" y="468794"/>
                  </a:lnTo>
                  <a:lnTo>
                    <a:pt x="331456" y="261992"/>
                  </a:lnTo>
                  <a:close/>
                  <a:moveTo>
                    <a:pt x="220911" y="261992"/>
                  </a:moveTo>
                  <a:lnTo>
                    <a:pt x="220911" y="468794"/>
                  </a:lnTo>
                  <a:lnTo>
                    <a:pt x="248592" y="468794"/>
                  </a:lnTo>
                  <a:lnTo>
                    <a:pt x="248592" y="261992"/>
                  </a:lnTo>
                  <a:close/>
                  <a:moveTo>
                    <a:pt x="138136" y="261992"/>
                  </a:moveTo>
                  <a:lnTo>
                    <a:pt x="138136" y="468794"/>
                  </a:lnTo>
                  <a:lnTo>
                    <a:pt x="193319" y="468794"/>
                  </a:lnTo>
                  <a:lnTo>
                    <a:pt x="193319" y="261992"/>
                  </a:lnTo>
                  <a:close/>
                  <a:moveTo>
                    <a:pt x="82864" y="261992"/>
                  </a:moveTo>
                  <a:lnTo>
                    <a:pt x="82864" y="468794"/>
                  </a:lnTo>
                  <a:lnTo>
                    <a:pt x="110455" y="468794"/>
                  </a:lnTo>
                  <a:lnTo>
                    <a:pt x="110455" y="261992"/>
                  </a:lnTo>
                  <a:close/>
                  <a:moveTo>
                    <a:pt x="303820" y="110294"/>
                  </a:moveTo>
                  <a:cubicBezTo>
                    <a:pt x="319078" y="110294"/>
                    <a:pt x="331447" y="122647"/>
                    <a:pt x="331447" y="137885"/>
                  </a:cubicBezTo>
                  <a:cubicBezTo>
                    <a:pt x="331447" y="153123"/>
                    <a:pt x="319078" y="165476"/>
                    <a:pt x="303820" y="165476"/>
                  </a:cubicBezTo>
                  <a:cubicBezTo>
                    <a:pt x="288562" y="165476"/>
                    <a:pt x="276193" y="153123"/>
                    <a:pt x="276193" y="137885"/>
                  </a:cubicBezTo>
                  <a:cubicBezTo>
                    <a:pt x="276193" y="122647"/>
                    <a:pt x="288562" y="110294"/>
                    <a:pt x="303820" y="110294"/>
                  </a:cubicBezTo>
                  <a:close/>
                  <a:moveTo>
                    <a:pt x="303775" y="27550"/>
                  </a:moveTo>
                  <a:cubicBezTo>
                    <a:pt x="248592" y="27550"/>
                    <a:pt x="198838" y="57944"/>
                    <a:pt x="174005" y="103446"/>
                  </a:cubicBezTo>
                  <a:lnTo>
                    <a:pt x="299681" y="56522"/>
                  </a:lnTo>
                  <a:cubicBezTo>
                    <a:pt x="302440" y="55189"/>
                    <a:pt x="305199" y="55189"/>
                    <a:pt x="309293" y="55189"/>
                  </a:cubicBezTo>
                  <a:lnTo>
                    <a:pt x="434969" y="102024"/>
                  </a:lnTo>
                  <a:cubicBezTo>
                    <a:pt x="408712" y="57944"/>
                    <a:pt x="359047" y="27550"/>
                    <a:pt x="303775" y="27550"/>
                  </a:cubicBezTo>
                  <a:close/>
                  <a:moveTo>
                    <a:pt x="303775" y="0"/>
                  </a:moveTo>
                  <a:cubicBezTo>
                    <a:pt x="379786" y="0"/>
                    <a:pt x="446006" y="48257"/>
                    <a:pt x="470927" y="115799"/>
                  </a:cubicBezTo>
                  <a:lnTo>
                    <a:pt x="570346" y="153036"/>
                  </a:lnTo>
                  <a:cubicBezTo>
                    <a:pt x="575864" y="154458"/>
                    <a:pt x="579958" y="159968"/>
                    <a:pt x="579958" y="165478"/>
                  </a:cubicBezTo>
                  <a:lnTo>
                    <a:pt x="579958" y="193028"/>
                  </a:lnTo>
                  <a:lnTo>
                    <a:pt x="579958" y="248217"/>
                  </a:lnTo>
                  <a:cubicBezTo>
                    <a:pt x="579958" y="256482"/>
                    <a:pt x="574440" y="261992"/>
                    <a:pt x="566163" y="261992"/>
                  </a:cubicBezTo>
                  <a:lnTo>
                    <a:pt x="552367" y="261992"/>
                  </a:lnTo>
                  <a:lnTo>
                    <a:pt x="552367" y="468794"/>
                  </a:lnTo>
                  <a:lnTo>
                    <a:pt x="566163" y="468794"/>
                  </a:lnTo>
                  <a:cubicBezTo>
                    <a:pt x="574440" y="468794"/>
                    <a:pt x="579958" y="474304"/>
                    <a:pt x="579958" y="482569"/>
                  </a:cubicBezTo>
                  <a:cubicBezTo>
                    <a:pt x="579958" y="490834"/>
                    <a:pt x="574440" y="496344"/>
                    <a:pt x="566163" y="496344"/>
                  </a:cubicBezTo>
                  <a:lnTo>
                    <a:pt x="538571" y="496344"/>
                  </a:lnTo>
                  <a:lnTo>
                    <a:pt x="483299" y="496344"/>
                  </a:lnTo>
                  <a:lnTo>
                    <a:pt x="400435" y="496344"/>
                  </a:lnTo>
                  <a:lnTo>
                    <a:pt x="345252" y="496344"/>
                  </a:lnTo>
                  <a:lnTo>
                    <a:pt x="262387" y="496344"/>
                  </a:lnTo>
                  <a:lnTo>
                    <a:pt x="207115" y="496344"/>
                  </a:lnTo>
                  <a:lnTo>
                    <a:pt x="124251" y="496344"/>
                  </a:lnTo>
                  <a:lnTo>
                    <a:pt x="69068" y="496344"/>
                  </a:lnTo>
                  <a:lnTo>
                    <a:pt x="55272" y="496344"/>
                  </a:lnTo>
                  <a:lnTo>
                    <a:pt x="55272" y="537758"/>
                  </a:lnTo>
                  <a:cubicBezTo>
                    <a:pt x="55272" y="546023"/>
                    <a:pt x="49754" y="551533"/>
                    <a:pt x="41387" y="551533"/>
                  </a:cubicBezTo>
                  <a:lnTo>
                    <a:pt x="27592" y="551533"/>
                  </a:lnTo>
                  <a:lnTo>
                    <a:pt x="27592" y="579083"/>
                  </a:lnTo>
                  <a:lnTo>
                    <a:pt x="579958" y="579083"/>
                  </a:lnTo>
                  <a:lnTo>
                    <a:pt x="579958" y="551533"/>
                  </a:lnTo>
                  <a:lnTo>
                    <a:pt x="96660" y="551533"/>
                  </a:lnTo>
                  <a:cubicBezTo>
                    <a:pt x="88382" y="551533"/>
                    <a:pt x="82864" y="546023"/>
                    <a:pt x="82864" y="537758"/>
                  </a:cubicBezTo>
                  <a:cubicBezTo>
                    <a:pt x="82864" y="529493"/>
                    <a:pt x="88382" y="523983"/>
                    <a:pt x="96660" y="523983"/>
                  </a:cubicBezTo>
                  <a:lnTo>
                    <a:pt x="593843" y="523983"/>
                  </a:lnTo>
                  <a:cubicBezTo>
                    <a:pt x="602121" y="523983"/>
                    <a:pt x="607639" y="529493"/>
                    <a:pt x="607639" y="537758"/>
                  </a:cubicBezTo>
                  <a:lnTo>
                    <a:pt x="607639" y="592947"/>
                  </a:lnTo>
                  <a:cubicBezTo>
                    <a:pt x="607639" y="601212"/>
                    <a:pt x="602121" y="606722"/>
                    <a:pt x="593843" y="606722"/>
                  </a:cubicBezTo>
                  <a:lnTo>
                    <a:pt x="13796" y="606722"/>
                  </a:lnTo>
                  <a:cubicBezTo>
                    <a:pt x="5518" y="606722"/>
                    <a:pt x="0" y="601212"/>
                    <a:pt x="0" y="592947"/>
                  </a:cubicBezTo>
                  <a:lnTo>
                    <a:pt x="0" y="537758"/>
                  </a:lnTo>
                  <a:cubicBezTo>
                    <a:pt x="0" y="529493"/>
                    <a:pt x="5518" y="523983"/>
                    <a:pt x="13796" y="523983"/>
                  </a:cubicBezTo>
                  <a:lnTo>
                    <a:pt x="27592" y="523983"/>
                  </a:lnTo>
                  <a:lnTo>
                    <a:pt x="27592" y="482569"/>
                  </a:lnTo>
                  <a:cubicBezTo>
                    <a:pt x="27592" y="474304"/>
                    <a:pt x="33110" y="468794"/>
                    <a:pt x="41387" y="468794"/>
                  </a:cubicBezTo>
                  <a:lnTo>
                    <a:pt x="55272" y="468794"/>
                  </a:lnTo>
                  <a:lnTo>
                    <a:pt x="55272" y="261992"/>
                  </a:lnTo>
                  <a:lnTo>
                    <a:pt x="41387" y="261992"/>
                  </a:lnTo>
                  <a:cubicBezTo>
                    <a:pt x="33110" y="261992"/>
                    <a:pt x="27592" y="256482"/>
                    <a:pt x="27592" y="248217"/>
                  </a:cubicBezTo>
                  <a:cubicBezTo>
                    <a:pt x="27592" y="239952"/>
                    <a:pt x="33110" y="234442"/>
                    <a:pt x="41387" y="234442"/>
                  </a:cubicBezTo>
                  <a:lnTo>
                    <a:pt x="69068" y="234442"/>
                  </a:lnTo>
                  <a:lnTo>
                    <a:pt x="124251" y="234442"/>
                  </a:lnTo>
                  <a:lnTo>
                    <a:pt x="207115" y="234442"/>
                  </a:lnTo>
                  <a:lnTo>
                    <a:pt x="262387" y="234442"/>
                  </a:lnTo>
                  <a:lnTo>
                    <a:pt x="345252" y="234442"/>
                  </a:lnTo>
                  <a:lnTo>
                    <a:pt x="400435" y="234442"/>
                  </a:lnTo>
                  <a:lnTo>
                    <a:pt x="483299" y="234442"/>
                  </a:lnTo>
                  <a:lnTo>
                    <a:pt x="538571" y="234442"/>
                  </a:lnTo>
                  <a:lnTo>
                    <a:pt x="552367" y="234442"/>
                  </a:lnTo>
                  <a:lnTo>
                    <a:pt x="552367" y="193028"/>
                  </a:lnTo>
                  <a:lnTo>
                    <a:pt x="552367" y="175076"/>
                  </a:lnTo>
                  <a:lnTo>
                    <a:pt x="303775" y="84072"/>
                  </a:lnTo>
                  <a:lnTo>
                    <a:pt x="55272" y="175076"/>
                  </a:lnTo>
                  <a:lnTo>
                    <a:pt x="55272" y="179253"/>
                  </a:lnTo>
                  <a:lnTo>
                    <a:pt x="510979" y="179253"/>
                  </a:lnTo>
                  <a:cubicBezTo>
                    <a:pt x="519257" y="179253"/>
                    <a:pt x="524775" y="184763"/>
                    <a:pt x="524775" y="193028"/>
                  </a:cubicBezTo>
                  <a:cubicBezTo>
                    <a:pt x="524775" y="201293"/>
                    <a:pt x="519257" y="206803"/>
                    <a:pt x="510979" y="206803"/>
                  </a:cubicBezTo>
                  <a:lnTo>
                    <a:pt x="41387" y="206803"/>
                  </a:lnTo>
                  <a:cubicBezTo>
                    <a:pt x="33110" y="206803"/>
                    <a:pt x="27592" y="201293"/>
                    <a:pt x="27592" y="193028"/>
                  </a:cubicBezTo>
                  <a:lnTo>
                    <a:pt x="27592" y="165478"/>
                  </a:lnTo>
                  <a:cubicBezTo>
                    <a:pt x="27592" y="159968"/>
                    <a:pt x="31775" y="154458"/>
                    <a:pt x="37293" y="153036"/>
                  </a:cubicBezTo>
                  <a:lnTo>
                    <a:pt x="136712" y="115799"/>
                  </a:lnTo>
                  <a:cubicBezTo>
                    <a:pt x="161545" y="48257"/>
                    <a:pt x="227853" y="0"/>
                    <a:pt x="303775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anchor="ctr"/>
            <a:lstStyle/>
            <a:p>
              <a:pPr algn="ctr" defTabSz="1219170" fontAlgn="base">
                <a:spcBef>
                  <a:spcPct val="0"/>
                </a:spcBef>
                <a:spcAft>
                  <a:spcPct val="0"/>
                </a:spcAft>
              </a:pPr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ea typeface="宋体" charset="-122"/>
              </a:endParaRP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0D2A198B-7AF4-49AB-B7DB-0B50FD3D2579}"/>
                </a:ext>
              </a:extLst>
            </p:cNvPr>
            <p:cNvSpPr/>
            <p:nvPr/>
          </p:nvSpPr>
          <p:spPr>
            <a:xfrm>
              <a:off x="6925265" y="2768247"/>
              <a:ext cx="442340" cy="442340"/>
            </a:xfrm>
            <a:prstGeom prst="ellipse">
              <a:avLst/>
            </a:prstGeom>
            <a:solidFill>
              <a:schemeClr val="bg1"/>
            </a:solidFill>
            <a:ln w="28575" cap="flat" cmpd="sng" algn="ctr">
              <a:solidFill>
                <a:srgbClr val="C00000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9170" fontAlgn="base">
                <a:spcBef>
                  <a:spcPct val="0"/>
                </a:spcBef>
                <a:spcAft>
                  <a:spcPct val="0"/>
                </a:spcAft>
              </a:pPr>
              <a:endParaRPr sz="24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任意多边形: 形状 17">
              <a:extLst>
                <a:ext uri="{FF2B5EF4-FFF2-40B4-BE49-F238E27FC236}">
                  <a16:creationId xmlns:a16="http://schemas.microsoft.com/office/drawing/2014/main" id="{81D1B3CC-F129-4E94-A1B5-DB802C3B0FA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027182" y="2853652"/>
              <a:ext cx="238506" cy="238129"/>
            </a:xfrm>
            <a:custGeom>
              <a:avLst/>
              <a:gdLst>
                <a:gd name="connsiteX0" fmla="*/ 325000 h 606722"/>
                <a:gd name="connsiteY0" fmla="*/ 325000 h 606722"/>
                <a:gd name="connsiteX1" fmla="*/ 325000 h 606722"/>
                <a:gd name="connsiteY1" fmla="*/ 325000 h 606722"/>
                <a:gd name="connsiteX2" fmla="*/ 325000 h 606722"/>
                <a:gd name="connsiteY2" fmla="*/ 325000 h 606722"/>
                <a:gd name="connsiteX3" fmla="*/ 325000 h 606722"/>
                <a:gd name="connsiteY3" fmla="*/ 325000 h 606722"/>
                <a:gd name="connsiteX4" fmla="*/ 325000 h 606722"/>
                <a:gd name="connsiteY4" fmla="*/ 325000 h 606722"/>
                <a:gd name="connsiteX5" fmla="*/ 325000 h 606722"/>
                <a:gd name="connsiteY5" fmla="*/ 325000 h 606722"/>
                <a:gd name="connsiteX6" fmla="*/ 325000 h 606722"/>
                <a:gd name="connsiteY6" fmla="*/ 325000 h 606722"/>
                <a:gd name="connsiteX7" fmla="*/ 325000 h 606722"/>
                <a:gd name="connsiteY7" fmla="*/ 325000 h 606722"/>
                <a:gd name="connsiteX8" fmla="*/ 325000 h 606722"/>
                <a:gd name="connsiteY8" fmla="*/ 325000 h 606722"/>
                <a:gd name="connsiteX9" fmla="*/ 325000 h 606722"/>
                <a:gd name="connsiteY9" fmla="*/ 325000 h 606722"/>
                <a:gd name="connsiteX10" fmla="*/ 325000 h 606722"/>
                <a:gd name="connsiteY10" fmla="*/ 325000 h 606722"/>
                <a:gd name="connsiteX11" fmla="*/ 325000 h 606722"/>
                <a:gd name="connsiteY11" fmla="*/ 325000 h 606722"/>
                <a:gd name="connsiteX12" fmla="*/ 325000 h 606722"/>
                <a:gd name="connsiteY12" fmla="*/ 325000 h 606722"/>
                <a:gd name="connsiteX13" fmla="*/ 325000 h 606722"/>
                <a:gd name="connsiteY13" fmla="*/ 325000 h 606722"/>
                <a:gd name="connsiteX14" fmla="*/ 325000 h 606722"/>
                <a:gd name="connsiteY14" fmla="*/ 325000 h 606722"/>
                <a:gd name="connsiteX15" fmla="*/ 325000 h 606722"/>
                <a:gd name="connsiteY15" fmla="*/ 325000 h 606722"/>
                <a:gd name="connsiteX16" fmla="*/ 325000 h 606722"/>
                <a:gd name="connsiteY16" fmla="*/ 325000 h 606722"/>
                <a:gd name="connsiteX17" fmla="*/ 325000 h 606722"/>
                <a:gd name="connsiteY17" fmla="*/ 325000 h 606722"/>
                <a:gd name="connsiteX18" fmla="*/ 325000 h 606722"/>
                <a:gd name="connsiteY18" fmla="*/ 325000 h 606722"/>
                <a:gd name="connsiteX19" fmla="*/ 325000 h 606722"/>
                <a:gd name="connsiteY19" fmla="*/ 325000 h 606722"/>
                <a:gd name="connsiteX20" fmla="*/ 325000 h 606722"/>
                <a:gd name="connsiteY20" fmla="*/ 325000 h 606722"/>
                <a:gd name="connsiteX21" fmla="*/ 325000 h 606722"/>
                <a:gd name="connsiteY21" fmla="*/ 325000 h 606722"/>
                <a:gd name="connsiteX22" fmla="*/ 325000 h 606722"/>
                <a:gd name="connsiteY22" fmla="*/ 325000 h 606722"/>
                <a:gd name="connsiteX23" fmla="*/ 325000 h 606722"/>
                <a:gd name="connsiteY23" fmla="*/ 325000 h 606722"/>
                <a:gd name="connsiteX24" fmla="*/ 325000 h 606722"/>
                <a:gd name="connsiteY24" fmla="*/ 325000 h 606722"/>
                <a:gd name="connsiteX25" fmla="*/ 325000 h 606722"/>
                <a:gd name="connsiteY25" fmla="*/ 325000 h 606722"/>
                <a:gd name="connsiteX26" fmla="*/ 325000 h 606722"/>
                <a:gd name="connsiteY26" fmla="*/ 325000 h 606722"/>
                <a:gd name="connsiteX27" fmla="*/ 325000 h 606722"/>
                <a:gd name="connsiteY27" fmla="*/ 325000 h 606722"/>
                <a:gd name="connsiteX28" fmla="*/ 325000 h 606722"/>
                <a:gd name="connsiteY28" fmla="*/ 325000 h 606722"/>
                <a:gd name="connsiteX29" fmla="*/ 325000 h 606722"/>
                <a:gd name="connsiteY29" fmla="*/ 325000 h 606722"/>
                <a:gd name="connsiteX30" fmla="*/ 325000 h 606722"/>
                <a:gd name="connsiteY30" fmla="*/ 325000 h 606722"/>
                <a:gd name="connsiteX31" fmla="*/ 325000 h 606722"/>
                <a:gd name="connsiteY31" fmla="*/ 325000 h 606722"/>
                <a:gd name="connsiteX32" fmla="*/ 325000 h 606722"/>
                <a:gd name="connsiteY32" fmla="*/ 325000 h 606722"/>
                <a:gd name="connsiteX33" fmla="*/ 325000 h 606722"/>
                <a:gd name="connsiteY33" fmla="*/ 325000 h 606722"/>
                <a:gd name="connsiteX34" fmla="*/ 325000 h 606722"/>
                <a:gd name="connsiteY34" fmla="*/ 325000 h 606722"/>
                <a:gd name="connsiteX35" fmla="*/ 325000 h 606722"/>
                <a:gd name="connsiteY35" fmla="*/ 325000 h 606722"/>
                <a:gd name="connsiteX36" fmla="*/ 325000 h 606722"/>
                <a:gd name="connsiteY36" fmla="*/ 325000 h 606722"/>
                <a:gd name="connsiteX37" fmla="*/ 325000 h 606722"/>
                <a:gd name="connsiteY37" fmla="*/ 325000 h 606722"/>
                <a:gd name="connsiteX38" fmla="*/ 325000 h 606722"/>
                <a:gd name="connsiteY38" fmla="*/ 325000 h 606722"/>
                <a:gd name="connsiteX39" fmla="*/ 325000 h 606722"/>
                <a:gd name="connsiteY39" fmla="*/ 32500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581459" h="580542">
                  <a:moveTo>
                    <a:pt x="213875" y="146706"/>
                  </a:moveTo>
                  <a:cubicBezTo>
                    <a:pt x="227226" y="146706"/>
                    <a:pt x="238084" y="157547"/>
                    <a:pt x="238084" y="171055"/>
                  </a:cubicBezTo>
                  <a:cubicBezTo>
                    <a:pt x="238084" y="184562"/>
                    <a:pt x="227226" y="195493"/>
                    <a:pt x="213875" y="195493"/>
                  </a:cubicBezTo>
                  <a:cubicBezTo>
                    <a:pt x="161630" y="195493"/>
                    <a:pt x="118998" y="238236"/>
                    <a:pt x="118998" y="290755"/>
                  </a:cubicBezTo>
                  <a:cubicBezTo>
                    <a:pt x="118998" y="300086"/>
                    <a:pt x="120422" y="309328"/>
                    <a:pt x="123092" y="318214"/>
                  </a:cubicBezTo>
                  <a:cubicBezTo>
                    <a:pt x="126741" y="330300"/>
                    <a:pt x="120422" y="343274"/>
                    <a:pt x="108673" y="347895"/>
                  </a:cubicBezTo>
                  <a:cubicBezTo>
                    <a:pt x="72182" y="362291"/>
                    <a:pt x="48507" y="397126"/>
                    <a:pt x="48507" y="436582"/>
                  </a:cubicBezTo>
                  <a:cubicBezTo>
                    <a:pt x="48507" y="489101"/>
                    <a:pt x="91050" y="531844"/>
                    <a:pt x="143384" y="531844"/>
                  </a:cubicBezTo>
                  <a:lnTo>
                    <a:pt x="438164" y="531844"/>
                  </a:lnTo>
                  <a:cubicBezTo>
                    <a:pt x="490320" y="531844"/>
                    <a:pt x="532952" y="489101"/>
                    <a:pt x="532952" y="436582"/>
                  </a:cubicBezTo>
                  <a:cubicBezTo>
                    <a:pt x="532952" y="408678"/>
                    <a:pt x="520759" y="382108"/>
                    <a:pt x="499398" y="363979"/>
                  </a:cubicBezTo>
                  <a:cubicBezTo>
                    <a:pt x="494147" y="359625"/>
                    <a:pt x="491032" y="353049"/>
                    <a:pt x="490854" y="346207"/>
                  </a:cubicBezTo>
                  <a:cubicBezTo>
                    <a:pt x="489252" y="294399"/>
                    <a:pt x="447598" y="253876"/>
                    <a:pt x="395976" y="253876"/>
                  </a:cubicBezTo>
                  <a:cubicBezTo>
                    <a:pt x="382625" y="253876"/>
                    <a:pt x="371767" y="243035"/>
                    <a:pt x="371767" y="229528"/>
                  </a:cubicBezTo>
                  <a:cubicBezTo>
                    <a:pt x="371767" y="216020"/>
                    <a:pt x="382625" y="205090"/>
                    <a:pt x="395976" y="205090"/>
                  </a:cubicBezTo>
                  <a:cubicBezTo>
                    <a:pt x="433535" y="205090"/>
                    <a:pt x="468959" y="219575"/>
                    <a:pt x="495927" y="245879"/>
                  </a:cubicBezTo>
                  <a:cubicBezTo>
                    <a:pt x="520225" y="269517"/>
                    <a:pt x="535177" y="300441"/>
                    <a:pt x="538648" y="334032"/>
                  </a:cubicBezTo>
                  <a:cubicBezTo>
                    <a:pt x="565972" y="361047"/>
                    <a:pt x="581459" y="397748"/>
                    <a:pt x="581459" y="436582"/>
                  </a:cubicBezTo>
                  <a:cubicBezTo>
                    <a:pt x="581459" y="516026"/>
                    <a:pt x="517199" y="580542"/>
                    <a:pt x="438164" y="580542"/>
                  </a:cubicBezTo>
                  <a:lnTo>
                    <a:pt x="143384" y="580542"/>
                  </a:lnTo>
                  <a:cubicBezTo>
                    <a:pt x="64349" y="580542"/>
                    <a:pt x="0" y="516026"/>
                    <a:pt x="0" y="436582"/>
                  </a:cubicBezTo>
                  <a:cubicBezTo>
                    <a:pt x="0" y="407079"/>
                    <a:pt x="8811" y="378820"/>
                    <a:pt x="25544" y="354471"/>
                  </a:cubicBezTo>
                  <a:cubicBezTo>
                    <a:pt x="37737" y="336698"/>
                    <a:pt x="53669" y="322124"/>
                    <a:pt x="72004" y="311638"/>
                  </a:cubicBezTo>
                  <a:cubicBezTo>
                    <a:pt x="70936" y="304618"/>
                    <a:pt x="70491" y="297598"/>
                    <a:pt x="70491" y="290666"/>
                  </a:cubicBezTo>
                  <a:cubicBezTo>
                    <a:pt x="70491" y="211222"/>
                    <a:pt x="134840" y="146706"/>
                    <a:pt x="213875" y="146706"/>
                  </a:cubicBezTo>
                  <a:close/>
                  <a:moveTo>
                    <a:pt x="301555" y="0"/>
                  </a:moveTo>
                  <a:cubicBezTo>
                    <a:pt x="314815" y="0"/>
                    <a:pt x="325673" y="10930"/>
                    <a:pt x="325673" y="24259"/>
                  </a:cubicBezTo>
                  <a:lnTo>
                    <a:pt x="325673" y="369392"/>
                  </a:lnTo>
                  <a:lnTo>
                    <a:pt x="379960" y="313055"/>
                  </a:lnTo>
                  <a:cubicBezTo>
                    <a:pt x="389215" y="303458"/>
                    <a:pt x="404433" y="303191"/>
                    <a:pt x="414045" y="312522"/>
                  </a:cubicBezTo>
                  <a:cubicBezTo>
                    <a:pt x="423567" y="321763"/>
                    <a:pt x="423745" y="337225"/>
                    <a:pt x="414490" y="346822"/>
                  </a:cubicBezTo>
                  <a:lnTo>
                    <a:pt x="318642" y="446079"/>
                  </a:lnTo>
                  <a:cubicBezTo>
                    <a:pt x="314103" y="450788"/>
                    <a:pt x="307874" y="453454"/>
                    <a:pt x="301288" y="453454"/>
                  </a:cubicBezTo>
                  <a:cubicBezTo>
                    <a:pt x="294791" y="453454"/>
                    <a:pt x="288473" y="450788"/>
                    <a:pt x="284023" y="446079"/>
                  </a:cubicBezTo>
                  <a:lnTo>
                    <a:pt x="188086" y="346822"/>
                  </a:lnTo>
                  <a:cubicBezTo>
                    <a:pt x="178742" y="337225"/>
                    <a:pt x="179009" y="321941"/>
                    <a:pt x="188620" y="312522"/>
                  </a:cubicBezTo>
                  <a:cubicBezTo>
                    <a:pt x="198054" y="303191"/>
                    <a:pt x="213361" y="303458"/>
                    <a:pt x="222617" y="313055"/>
                  </a:cubicBezTo>
                  <a:lnTo>
                    <a:pt x="277437" y="369392"/>
                  </a:lnTo>
                  <a:lnTo>
                    <a:pt x="277437" y="24259"/>
                  </a:lnTo>
                  <a:cubicBezTo>
                    <a:pt x="277437" y="10930"/>
                    <a:pt x="288295" y="0"/>
                    <a:pt x="301555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anchor="ctr"/>
            <a:lstStyle/>
            <a:p>
              <a:pPr algn="ctr" defTabSz="1219170" fontAlgn="base">
                <a:spcBef>
                  <a:spcPct val="0"/>
                </a:spcBef>
                <a:spcAft>
                  <a:spcPct val="0"/>
                </a:spcAft>
              </a:pPr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ea typeface="宋体" charset="-122"/>
              </a:endParaRPr>
            </a:p>
          </p:txBody>
        </p:sp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38BFA894-6813-4EAD-95AF-929EF723165F}"/>
                </a:ext>
              </a:extLst>
            </p:cNvPr>
            <p:cNvSpPr/>
            <p:nvPr/>
          </p:nvSpPr>
          <p:spPr>
            <a:xfrm>
              <a:off x="7027182" y="3987258"/>
              <a:ext cx="442340" cy="442340"/>
            </a:xfrm>
            <a:prstGeom prst="ellipse">
              <a:avLst/>
            </a:prstGeom>
            <a:solidFill>
              <a:schemeClr val="bg1"/>
            </a:solidFill>
            <a:ln w="28575" cap="flat" cmpd="sng" algn="ctr">
              <a:solidFill>
                <a:srgbClr val="C00000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9170" fontAlgn="base">
                <a:spcBef>
                  <a:spcPct val="0"/>
                </a:spcBef>
                <a:spcAft>
                  <a:spcPct val="0"/>
                </a:spcAft>
              </a:pPr>
              <a:endParaRPr sz="24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任意多边形: 形状 19">
              <a:extLst>
                <a:ext uri="{FF2B5EF4-FFF2-40B4-BE49-F238E27FC236}">
                  <a16:creationId xmlns:a16="http://schemas.microsoft.com/office/drawing/2014/main" id="{AC7B442B-FC67-4AC6-8E3F-E1049EC573F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129099" y="4089342"/>
              <a:ext cx="238506" cy="238173"/>
            </a:xfrm>
            <a:custGeom>
              <a:avLst/>
              <a:gdLst>
                <a:gd name="connsiteX0" fmla="*/ 126452 w 606933"/>
                <a:gd name="connsiteY0" fmla="*/ 239923 h 606087"/>
                <a:gd name="connsiteX1" fmla="*/ 191364 w 606933"/>
                <a:gd name="connsiteY1" fmla="*/ 239923 h 606087"/>
                <a:gd name="connsiteX2" fmla="*/ 289791 w 606933"/>
                <a:gd name="connsiteY2" fmla="*/ 336874 h 606087"/>
                <a:gd name="connsiteX3" fmla="*/ 303467 w 606933"/>
                <a:gd name="connsiteY3" fmla="*/ 345627 h 606087"/>
                <a:gd name="connsiteX4" fmla="*/ 317142 w 606933"/>
                <a:gd name="connsiteY4" fmla="*/ 336874 h 606087"/>
                <a:gd name="connsiteX5" fmla="*/ 415569 w 606933"/>
                <a:gd name="connsiteY5" fmla="*/ 239923 h 606087"/>
                <a:gd name="connsiteX6" fmla="*/ 480481 w 606933"/>
                <a:gd name="connsiteY6" fmla="*/ 239923 h 606087"/>
                <a:gd name="connsiteX7" fmla="*/ 480481 w 606933"/>
                <a:gd name="connsiteY7" fmla="*/ 404009 h 606087"/>
                <a:gd name="connsiteX8" fmla="*/ 316083 w 606933"/>
                <a:gd name="connsiteY8" fmla="*/ 404009 h 606087"/>
                <a:gd name="connsiteX9" fmla="*/ 316083 w 606933"/>
                <a:gd name="connsiteY9" fmla="*/ 441905 h 606087"/>
                <a:gd name="connsiteX10" fmla="*/ 568988 w 606933"/>
                <a:gd name="connsiteY10" fmla="*/ 441905 h 606087"/>
                <a:gd name="connsiteX11" fmla="*/ 568988 w 606933"/>
                <a:gd name="connsiteY11" fmla="*/ 505096 h 606087"/>
                <a:gd name="connsiteX12" fmla="*/ 606933 w 606933"/>
                <a:gd name="connsiteY12" fmla="*/ 505096 h 606087"/>
                <a:gd name="connsiteX13" fmla="*/ 606933 w 606933"/>
                <a:gd name="connsiteY13" fmla="*/ 606087 h 606087"/>
                <a:gd name="connsiteX14" fmla="*/ 505714 w 606933"/>
                <a:gd name="connsiteY14" fmla="*/ 606087 h 606087"/>
                <a:gd name="connsiteX15" fmla="*/ 505714 w 606933"/>
                <a:gd name="connsiteY15" fmla="*/ 505096 h 606087"/>
                <a:gd name="connsiteX16" fmla="*/ 543659 w 606933"/>
                <a:gd name="connsiteY16" fmla="*/ 505096 h 606087"/>
                <a:gd name="connsiteX17" fmla="*/ 543659 w 606933"/>
                <a:gd name="connsiteY17" fmla="*/ 467105 h 606087"/>
                <a:gd name="connsiteX18" fmla="*/ 316083 w 606933"/>
                <a:gd name="connsiteY18" fmla="*/ 467105 h 606087"/>
                <a:gd name="connsiteX19" fmla="*/ 316083 w 606933"/>
                <a:gd name="connsiteY19" fmla="*/ 505096 h 606087"/>
                <a:gd name="connsiteX20" fmla="*/ 354028 w 606933"/>
                <a:gd name="connsiteY20" fmla="*/ 505096 h 606087"/>
                <a:gd name="connsiteX21" fmla="*/ 354028 w 606933"/>
                <a:gd name="connsiteY21" fmla="*/ 606087 h 606087"/>
                <a:gd name="connsiteX22" fmla="*/ 252905 w 606933"/>
                <a:gd name="connsiteY22" fmla="*/ 606087 h 606087"/>
                <a:gd name="connsiteX23" fmla="*/ 252905 w 606933"/>
                <a:gd name="connsiteY23" fmla="*/ 505096 h 606087"/>
                <a:gd name="connsiteX24" fmla="*/ 290850 w 606933"/>
                <a:gd name="connsiteY24" fmla="*/ 505096 h 606087"/>
                <a:gd name="connsiteX25" fmla="*/ 290850 w 606933"/>
                <a:gd name="connsiteY25" fmla="*/ 467105 h 606087"/>
                <a:gd name="connsiteX26" fmla="*/ 63274 w 606933"/>
                <a:gd name="connsiteY26" fmla="*/ 467105 h 606087"/>
                <a:gd name="connsiteX27" fmla="*/ 63274 w 606933"/>
                <a:gd name="connsiteY27" fmla="*/ 505096 h 606087"/>
                <a:gd name="connsiteX28" fmla="*/ 101123 w 606933"/>
                <a:gd name="connsiteY28" fmla="*/ 505096 h 606087"/>
                <a:gd name="connsiteX29" fmla="*/ 101123 w 606933"/>
                <a:gd name="connsiteY29" fmla="*/ 606087 h 606087"/>
                <a:gd name="connsiteX30" fmla="*/ 0 w 606933"/>
                <a:gd name="connsiteY30" fmla="*/ 606087 h 606087"/>
                <a:gd name="connsiteX31" fmla="*/ 0 w 606933"/>
                <a:gd name="connsiteY31" fmla="*/ 505096 h 606087"/>
                <a:gd name="connsiteX32" fmla="*/ 37945 w 606933"/>
                <a:gd name="connsiteY32" fmla="*/ 505096 h 606087"/>
                <a:gd name="connsiteX33" fmla="*/ 37945 w 606933"/>
                <a:gd name="connsiteY33" fmla="*/ 441905 h 606087"/>
                <a:gd name="connsiteX34" fmla="*/ 290850 w 606933"/>
                <a:gd name="connsiteY34" fmla="*/ 441905 h 606087"/>
                <a:gd name="connsiteX35" fmla="*/ 290850 w 606933"/>
                <a:gd name="connsiteY35" fmla="*/ 404009 h 606087"/>
                <a:gd name="connsiteX36" fmla="*/ 126452 w 606933"/>
                <a:gd name="connsiteY36" fmla="*/ 404009 h 606087"/>
                <a:gd name="connsiteX37" fmla="*/ 303502 w 606933"/>
                <a:gd name="connsiteY37" fmla="*/ 71264 h 606087"/>
                <a:gd name="connsiteX38" fmla="*/ 250822 w 606933"/>
                <a:gd name="connsiteY38" fmla="*/ 122140 h 606087"/>
                <a:gd name="connsiteX39" fmla="*/ 303502 w 606933"/>
                <a:gd name="connsiteY39" fmla="*/ 173111 h 606087"/>
                <a:gd name="connsiteX40" fmla="*/ 356183 w 606933"/>
                <a:gd name="connsiteY40" fmla="*/ 122140 h 606087"/>
                <a:gd name="connsiteX41" fmla="*/ 303502 w 606933"/>
                <a:gd name="connsiteY41" fmla="*/ 71264 h 606087"/>
                <a:gd name="connsiteX42" fmla="*/ 303502 w 606933"/>
                <a:gd name="connsiteY42" fmla="*/ 0 h 606087"/>
                <a:gd name="connsiteX43" fmla="*/ 429955 w 606933"/>
                <a:gd name="connsiteY43" fmla="*/ 122140 h 606087"/>
                <a:gd name="connsiteX44" fmla="*/ 303502 w 606933"/>
                <a:gd name="connsiteY44" fmla="*/ 315639 h 606087"/>
                <a:gd name="connsiteX45" fmla="*/ 177049 w 606933"/>
                <a:gd name="connsiteY45" fmla="*/ 122140 h 606087"/>
                <a:gd name="connsiteX46" fmla="*/ 303502 w 606933"/>
                <a:gd name="connsiteY46" fmla="*/ 0 h 606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606933" h="606087">
                  <a:moveTo>
                    <a:pt x="126452" y="239923"/>
                  </a:moveTo>
                  <a:lnTo>
                    <a:pt x="191364" y="239923"/>
                  </a:lnTo>
                  <a:cubicBezTo>
                    <a:pt x="230851" y="298209"/>
                    <a:pt x="286131" y="334566"/>
                    <a:pt x="289791" y="336874"/>
                  </a:cubicBezTo>
                  <a:lnTo>
                    <a:pt x="303467" y="345627"/>
                  </a:lnTo>
                  <a:lnTo>
                    <a:pt x="317142" y="336874"/>
                  </a:lnTo>
                  <a:cubicBezTo>
                    <a:pt x="320802" y="334566"/>
                    <a:pt x="376083" y="298209"/>
                    <a:pt x="415569" y="239923"/>
                  </a:cubicBezTo>
                  <a:lnTo>
                    <a:pt x="480481" y="239923"/>
                  </a:lnTo>
                  <a:lnTo>
                    <a:pt x="480481" y="404009"/>
                  </a:lnTo>
                  <a:lnTo>
                    <a:pt x="316083" y="404009"/>
                  </a:lnTo>
                  <a:lnTo>
                    <a:pt x="316083" y="441905"/>
                  </a:lnTo>
                  <a:lnTo>
                    <a:pt x="568988" y="441905"/>
                  </a:lnTo>
                  <a:lnTo>
                    <a:pt x="568988" y="505096"/>
                  </a:lnTo>
                  <a:lnTo>
                    <a:pt x="606933" y="505096"/>
                  </a:lnTo>
                  <a:lnTo>
                    <a:pt x="606933" y="606087"/>
                  </a:lnTo>
                  <a:lnTo>
                    <a:pt x="505714" y="606087"/>
                  </a:lnTo>
                  <a:lnTo>
                    <a:pt x="505714" y="505096"/>
                  </a:lnTo>
                  <a:lnTo>
                    <a:pt x="543659" y="505096"/>
                  </a:lnTo>
                  <a:lnTo>
                    <a:pt x="543659" y="467105"/>
                  </a:lnTo>
                  <a:lnTo>
                    <a:pt x="316083" y="467105"/>
                  </a:lnTo>
                  <a:lnTo>
                    <a:pt x="316083" y="505096"/>
                  </a:lnTo>
                  <a:lnTo>
                    <a:pt x="354028" y="505096"/>
                  </a:lnTo>
                  <a:lnTo>
                    <a:pt x="354028" y="606087"/>
                  </a:lnTo>
                  <a:lnTo>
                    <a:pt x="252905" y="606087"/>
                  </a:lnTo>
                  <a:lnTo>
                    <a:pt x="252905" y="505096"/>
                  </a:lnTo>
                  <a:lnTo>
                    <a:pt x="290850" y="505096"/>
                  </a:lnTo>
                  <a:lnTo>
                    <a:pt x="290850" y="467105"/>
                  </a:lnTo>
                  <a:lnTo>
                    <a:pt x="63274" y="467105"/>
                  </a:lnTo>
                  <a:lnTo>
                    <a:pt x="63274" y="505096"/>
                  </a:lnTo>
                  <a:lnTo>
                    <a:pt x="101123" y="505096"/>
                  </a:lnTo>
                  <a:lnTo>
                    <a:pt x="101123" y="606087"/>
                  </a:lnTo>
                  <a:lnTo>
                    <a:pt x="0" y="606087"/>
                  </a:lnTo>
                  <a:lnTo>
                    <a:pt x="0" y="505096"/>
                  </a:lnTo>
                  <a:lnTo>
                    <a:pt x="37945" y="505096"/>
                  </a:lnTo>
                  <a:lnTo>
                    <a:pt x="37945" y="441905"/>
                  </a:lnTo>
                  <a:lnTo>
                    <a:pt x="290850" y="441905"/>
                  </a:lnTo>
                  <a:lnTo>
                    <a:pt x="290850" y="404009"/>
                  </a:lnTo>
                  <a:lnTo>
                    <a:pt x="126452" y="404009"/>
                  </a:lnTo>
                  <a:close/>
                  <a:moveTo>
                    <a:pt x="303502" y="71264"/>
                  </a:moveTo>
                  <a:cubicBezTo>
                    <a:pt x="274417" y="71264"/>
                    <a:pt x="250822" y="94057"/>
                    <a:pt x="250822" y="122140"/>
                  </a:cubicBezTo>
                  <a:cubicBezTo>
                    <a:pt x="250822" y="150318"/>
                    <a:pt x="274417" y="173111"/>
                    <a:pt x="303502" y="173111"/>
                  </a:cubicBezTo>
                  <a:cubicBezTo>
                    <a:pt x="332587" y="173111"/>
                    <a:pt x="356183" y="150318"/>
                    <a:pt x="356183" y="122140"/>
                  </a:cubicBezTo>
                  <a:cubicBezTo>
                    <a:pt x="356183" y="94057"/>
                    <a:pt x="332587" y="71264"/>
                    <a:pt x="303502" y="71264"/>
                  </a:cubicBezTo>
                  <a:close/>
                  <a:moveTo>
                    <a:pt x="303502" y="0"/>
                  </a:moveTo>
                  <a:cubicBezTo>
                    <a:pt x="373326" y="0"/>
                    <a:pt x="429955" y="54723"/>
                    <a:pt x="429955" y="122140"/>
                  </a:cubicBezTo>
                  <a:cubicBezTo>
                    <a:pt x="429955" y="234181"/>
                    <a:pt x="303502" y="315639"/>
                    <a:pt x="303502" y="315639"/>
                  </a:cubicBezTo>
                  <a:cubicBezTo>
                    <a:pt x="303502" y="315639"/>
                    <a:pt x="177049" y="234181"/>
                    <a:pt x="177049" y="122140"/>
                  </a:cubicBezTo>
                  <a:cubicBezTo>
                    <a:pt x="177049" y="54723"/>
                    <a:pt x="233679" y="0"/>
                    <a:pt x="303502" y="0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anchor="ctr"/>
            <a:lstStyle/>
            <a:p>
              <a:pPr algn="ctr" defTabSz="1219170" fontAlgn="base">
                <a:spcBef>
                  <a:spcPct val="0"/>
                </a:spcBef>
                <a:spcAft>
                  <a:spcPct val="0"/>
                </a:spcAft>
              </a:pPr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ea typeface="宋体" charset="-122"/>
              </a:endParaRPr>
            </a:p>
          </p:txBody>
        </p:sp>
        <p:sp>
          <p:nvSpPr>
            <p:cNvPr id="27" name="椭圆 26">
              <a:extLst>
                <a:ext uri="{FF2B5EF4-FFF2-40B4-BE49-F238E27FC236}">
                  <a16:creationId xmlns:a16="http://schemas.microsoft.com/office/drawing/2014/main" id="{91C2114A-F917-4AD8-8E1E-CFC71B46D16D}"/>
                </a:ext>
              </a:extLst>
            </p:cNvPr>
            <p:cNvSpPr/>
            <p:nvPr/>
          </p:nvSpPr>
          <p:spPr>
            <a:xfrm>
              <a:off x="5865702" y="4608376"/>
              <a:ext cx="442340" cy="442340"/>
            </a:xfrm>
            <a:prstGeom prst="ellipse">
              <a:avLst/>
            </a:prstGeom>
            <a:solidFill>
              <a:schemeClr val="bg1"/>
            </a:solidFill>
            <a:ln w="28575" cap="flat" cmpd="sng" algn="ctr">
              <a:solidFill>
                <a:schemeClr val="tx1">
                  <a:lumMod val="85000"/>
                  <a:lumOff val="15000"/>
                </a:schemeClr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219170" fontAlgn="base">
                <a:spcBef>
                  <a:spcPct val="0"/>
                </a:spcBef>
                <a:spcAft>
                  <a:spcPct val="0"/>
                </a:spcAft>
              </a:pPr>
              <a:endParaRPr sz="24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8" name="任意多边形: 形状 21">
              <a:extLst>
                <a:ext uri="{FF2B5EF4-FFF2-40B4-BE49-F238E27FC236}">
                  <a16:creationId xmlns:a16="http://schemas.microsoft.com/office/drawing/2014/main" id="{FAB6BB11-6B34-4DDE-9B12-5971340B77D0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981693" y="4710293"/>
              <a:ext cx="210358" cy="238506"/>
            </a:xfrm>
            <a:custGeom>
              <a:avLst/>
              <a:gdLst>
                <a:gd name="T0" fmla="*/ 2125 w 2288"/>
                <a:gd name="T1" fmla="*/ 924 h 2598"/>
                <a:gd name="T2" fmla="*/ 1863 w 2288"/>
                <a:gd name="T3" fmla="*/ 1258 h 2598"/>
                <a:gd name="T4" fmla="*/ 1848 w 2288"/>
                <a:gd name="T5" fmla="*/ 1586 h 2598"/>
                <a:gd name="T6" fmla="*/ 1899 w 2288"/>
                <a:gd name="T7" fmla="*/ 1716 h 2598"/>
                <a:gd name="T8" fmla="*/ 1211 w 2288"/>
                <a:gd name="T9" fmla="*/ 2079 h 2598"/>
                <a:gd name="T10" fmla="*/ 1176 w 2288"/>
                <a:gd name="T11" fmla="*/ 2038 h 2598"/>
                <a:gd name="T12" fmla="*/ 1200 w 2288"/>
                <a:gd name="T13" fmla="*/ 965 h 2598"/>
                <a:gd name="T14" fmla="*/ 1409 w 2288"/>
                <a:gd name="T15" fmla="*/ 1012 h 2598"/>
                <a:gd name="T16" fmla="*/ 1522 w 2288"/>
                <a:gd name="T17" fmla="*/ 978 h 2598"/>
                <a:gd name="T18" fmla="*/ 1526 w 2288"/>
                <a:gd name="T19" fmla="*/ 847 h 2598"/>
                <a:gd name="T20" fmla="*/ 1387 w 2288"/>
                <a:gd name="T21" fmla="*/ 828 h 2598"/>
                <a:gd name="T22" fmla="*/ 1193 w 2288"/>
                <a:gd name="T23" fmla="*/ 584 h 2598"/>
                <a:gd name="T24" fmla="*/ 1375 w 2288"/>
                <a:gd name="T25" fmla="*/ 124 h 2598"/>
                <a:gd name="T26" fmla="*/ 1109 w 2288"/>
                <a:gd name="T27" fmla="*/ 37 h 2598"/>
                <a:gd name="T28" fmla="*/ 1013 w 2288"/>
                <a:gd name="T29" fmla="*/ 570 h 2598"/>
                <a:gd name="T30" fmla="*/ 1056 w 2288"/>
                <a:gd name="T31" fmla="*/ 808 h 2598"/>
                <a:gd name="T32" fmla="*/ 891 w 2288"/>
                <a:gd name="T33" fmla="*/ 784 h 2598"/>
                <a:gd name="T34" fmla="*/ 748 w 2288"/>
                <a:gd name="T35" fmla="*/ 921 h 2598"/>
                <a:gd name="T36" fmla="*/ 899 w 2288"/>
                <a:gd name="T37" fmla="*/ 946 h 2598"/>
                <a:gd name="T38" fmla="*/ 1024 w 2288"/>
                <a:gd name="T39" fmla="*/ 1479 h 2598"/>
                <a:gd name="T40" fmla="*/ 1022 w 2288"/>
                <a:gd name="T41" fmla="*/ 2081 h 2598"/>
                <a:gd name="T42" fmla="*/ 434 w 2288"/>
                <a:gd name="T43" fmla="*/ 1569 h 2598"/>
                <a:gd name="T44" fmla="*/ 395 w 2288"/>
                <a:gd name="T45" fmla="*/ 1470 h 2598"/>
                <a:gd name="T46" fmla="*/ 88 w 2288"/>
                <a:gd name="T47" fmla="*/ 1148 h 2598"/>
                <a:gd name="T48" fmla="*/ 101 w 2288"/>
                <a:gd name="T49" fmla="*/ 1658 h 2598"/>
                <a:gd name="T50" fmla="*/ 906 w 2288"/>
                <a:gd name="T51" fmla="*/ 2228 h 2598"/>
                <a:gd name="T52" fmla="*/ 1177 w 2288"/>
                <a:gd name="T53" fmla="*/ 2500 h 2598"/>
                <a:gd name="T54" fmla="*/ 1223 w 2288"/>
                <a:gd name="T55" fmla="*/ 2405 h 2598"/>
                <a:gd name="T56" fmla="*/ 1273 w 2288"/>
                <a:gd name="T57" fmla="*/ 2328 h 2598"/>
                <a:gd name="T58" fmla="*/ 1280 w 2288"/>
                <a:gd name="T59" fmla="*/ 2234 h 2598"/>
                <a:gd name="T60" fmla="*/ 2094 w 2288"/>
                <a:gd name="T61" fmla="*/ 1624 h 2598"/>
                <a:gd name="T62" fmla="*/ 2274 w 2288"/>
                <a:gd name="T63" fmla="*/ 1517 h 2598"/>
                <a:gd name="T64" fmla="*/ 1065 w 2288"/>
                <a:gd name="T65" fmla="*/ 420 h 2598"/>
                <a:gd name="T66" fmla="*/ 1131 w 2288"/>
                <a:gd name="T67" fmla="*/ 148 h 2598"/>
                <a:gd name="T68" fmla="*/ 1165 w 2288"/>
                <a:gd name="T69" fmla="*/ 430 h 2598"/>
                <a:gd name="T70" fmla="*/ 1065 w 2288"/>
                <a:gd name="T71" fmla="*/ 420 h 2598"/>
                <a:gd name="T72" fmla="*/ 1040 w 2288"/>
                <a:gd name="T73" fmla="*/ 2287 h 2598"/>
                <a:gd name="T74" fmla="*/ 1032 w 2288"/>
                <a:gd name="T75" fmla="*/ 2241 h 2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88" h="2598">
                  <a:moveTo>
                    <a:pt x="2281" y="1465"/>
                  </a:moveTo>
                  <a:cubicBezTo>
                    <a:pt x="2220" y="1286"/>
                    <a:pt x="2159" y="1111"/>
                    <a:pt x="2125" y="924"/>
                  </a:cubicBezTo>
                  <a:cubicBezTo>
                    <a:pt x="2112" y="850"/>
                    <a:pt x="2015" y="868"/>
                    <a:pt x="1992" y="924"/>
                  </a:cubicBezTo>
                  <a:cubicBezTo>
                    <a:pt x="1948" y="1035"/>
                    <a:pt x="1904" y="1146"/>
                    <a:pt x="1863" y="1258"/>
                  </a:cubicBezTo>
                  <a:cubicBezTo>
                    <a:pt x="1840" y="1319"/>
                    <a:pt x="1790" y="1411"/>
                    <a:pt x="1809" y="1480"/>
                  </a:cubicBezTo>
                  <a:cubicBezTo>
                    <a:pt x="1783" y="1516"/>
                    <a:pt x="1783" y="1565"/>
                    <a:pt x="1848" y="1586"/>
                  </a:cubicBezTo>
                  <a:cubicBezTo>
                    <a:pt x="1878" y="1596"/>
                    <a:pt x="1908" y="1602"/>
                    <a:pt x="1938" y="1607"/>
                  </a:cubicBezTo>
                  <a:cubicBezTo>
                    <a:pt x="1927" y="1644"/>
                    <a:pt x="1916" y="1681"/>
                    <a:pt x="1899" y="1716"/>
                  </a:cubicBezTo>
                  <a:cubicBezTo>
                    <a:pt x="1861" y="1789"/>
                    <a:pt x="1799" y="1850"/>
                    <a:pt x="1734" y="1899"/>
                  </a:cubicBezTo>
                  <a:cubicBezTo>
                    <a:pt x="1586" y="2012"/>
                    <a:pt x="1393" y="2062"/>
                    <a:pt x="1211" y="2079"/>
                  </a:cubicBezTo>
                  <a:cubicBezTo>
                    <a:pt x="1201" y="2080"/>
                    <a:pt x="1190" y="2080"/>
                    <a:pt x="1180" y="2081"/>
                  </a:cubicBezTo>
                  <a:cubicBezTo>
                    <a:pt x="1178" y="2066"/>
                    <a:pt x="1177" y="2052"/>
                    <a:pt x="1176" y="2038"/>
                  </a:cubicBezTo>
                  <a:cubicBezTo>
                    <a:pt x="1167" y="1852"/>
                    <a:pt x="1173" y="1665"/>
                    <a:pt x="1178" y="1479"/>
                  </a:cubicBezTo>
                  <a:cubicBezTo>
                    <a:pt x="1183" y="1309"/>
                    <a:pt x="1195" y="1137"/>
                    <a:pt x="1200" y="965"/>
                  </a:cubicBezTo>
                  <a:cubicBezTo>
                    <a:pt x="1262" y="972"/>
                    <a:pt x="1326" y="981"/>
                    <a:pt x="1388" y="979"/>
                  </a:cubicBezTo>
                  <a:cubicBezTo>
                    <a:pt x="1391" y="992"/>
                    <a:pt x="1399" y="1003"/>
                    <a:pt x="1409" y="1012"/>
                  </a:cubicBezTo>
                  <a:cubicBezTo>
                    <a:pt x="1434" y="1041"/>
                    <a:pt x="1476" y="1041"/>
                    <a:pt x="1501" y="1012"/>
                  </a:cubicBezTo>
                  <a:cubicBezTo>
                    <a:pt x="1511" y="1003"/>
                    <a:pt x="1519" y="991"/>
                    <a:pt x="1522" y="978"/>
                  </a:cubicBezTo>
                  <a:cubicBezTo>
                    <a:pt x="1528" y="956"/>
                    <a:pt x="1526" y="931"/>
                    <a:pt x="1526" y="908"/>
                  </a:cubicBezTo>
                  <a:lnTo>
                    <a:pt x="1526" y="847"/>
                  </a:lnTo>
                  <a:cubicBezTo>
                    <a:pt x="1526" y="809"/>
                    <a:pt x="1493" y="776"/>
                    <a:pt x="1455" y="776"/>
                  </a:cubicBezTo>
                  <a:cubicBezTo>
                    <a:pt x="1423" y="776"/>
                    <a:pt x="1395" y="799"/>
                    <a:pt x="1387" y="828"/>
                  </a:cubicBezTo>
                  <a:cubicBezTo>
                    <a:pt x="1327" y="813"/>
                    <a:pt x="1264" y="812"/>
                    <a:pt x="1202" y="810"/>
                  </a:cubicBezTo>
                  <a:cubicBezTo>
                    <a:pt x="1202" y="735"/>
                    <a:pt x="1199" y="659"/>
                    <a:pt x="1193" y="584"/>
                  </a:cubicBezTo>
                  <a:cubicBezTo>
                    <a:pt x="1297" y="558"/>
                    <a:pt x="1391" y="480"/>
                    <a:pt x="1431" y="385"/>
                  </a:cubicBezTo>
                  <a:cubicBezTo>
                    <a:pt x="1470" y="292"/>
                    <a:pt x="1441" y="197"/>
                    <a:pt x="1375" y="124"/>
                  </a:cubicBezTo>
                  <a:cubicBezTo>
                    <a:pt x="1315" y="57"/>
                    <a:pt x="1196" y="0"/>
                    <a:pt x="1109" y="37"/>
                  </a:cubicBezTo>
                  <a:cubicBezTo>
                    <a:pt x="1109" y="37"/>
                    <a:pt x="1109" y="37"/>
                    <a:pt x="1109" y="37"/>
                  </a:cubicBezTo>
                  <a:cubicBezTo>
                    <a:pt x="988" y="48"/>
                    <a:pt x="885" y="127"/>
                    <a:pt x="860" y="255"/>
                  </a:cubicBezTo>
                  <a:cubicBezTo>
                    <a:pt x="837" y="376"/>
                    <a:pt x="900" y="516"/>
                    <a:pt x="1013" y="570"/>
                  </a:cubicBezTo>
                  <a:cubicBezTo>
                    <a:pt x="1033" y="580"/>
                    <a:pt x="1055" y="586"/>
                    <a:pt x="1077" y="590"/>
                  </a:cubicBezTo>
                  <a:cubicBezTo>
                    <a:pt x="1068" y="662"/>
                    <a:pt x="1062" y="735"/>
                    <a:pt x="1056" y="808"/>
                  </a:cubicBezTo>
                  <a:cubicBezTo>
                    <a:pt x="1001" y="808"/>
                    <a:pt x="947" y="810"/>
                    <a:pt x="892" y="813"/>
                  </a:cubicBezTo>
                  <a:cubicBezTo>
                    <a:pt x="892" y="803"/>
                    <a:pt x="891" y="793"/>
                    <a:pt x="891" y="784"/>
                  </a:cubicBezTo>
                  <a:cubicBezTo>
                    <a:pt x="896" y="691"/>
                    <a:pt x="748" y="690"/>
                    <a:pt x="747" y="784"/>
                  </a:cubicBezTo>
                  <a:cubicBezTo>
                    <a:pt x="747" y="829"/>
                    <a:pt x="742" y="876"/>
                    <a:pt x="748" y="921"/>
                  </a:cubicBezTo>
                  <a:cubicBezTo>
                    <a:pt x="756" y="983"/>
                    <a:pt x="811" y="1002"/>
                    <a:pt x="851" y="981"/>
                  </a:cubicBezTo>
                  <a:cubicBezTo>
                    <a:pt x="872" y="980"/>
                    <a:pt x="891" y="967"/>
                    <a:pt x="899" y="946"/>
                  </a:cubicBezTo>
                  <a:cubicBezTo>
                    <a:pt x="948" y="949"/>
                    <a:pt x="998" y="951"/>
                    <a:pt x="1047" y="954"/>
                  </a:cubicBezTo>
                  <a:cubicBezTo>
                    <a:pt x="1037" y="1129"/>
                    <a:pt x="1031" y="1305"/>
                    <a:pt x="1024" y="1479"/>
                  </a:cubicBezTo>
                  <a:cubicBezTo>
                    <a:pt x="1017" y="1665"/>
                    <a:pt x="1014" y="1851"/>
                    <a:pt x="1021" y="2038"/>
                  </a:cubicBezTo>
                  <a:cubicBezTo>
                    <a:pt x="1022" y="2051"/>
                    <a:pt x="1022" y="2066"/>
                    <a:pt x="1022" y="2081"/>
                  </a:cubicBezTo>
                  <a:cubicBezTo>
                    <a:pt x="722" y="2061"/>
                    <a:pt x="421" y="1927"/>
                    <a:pt x="289" y="1649"/>
                  </a:cubicBezTo>
                  <a:cubicBezTo>
                    <a:pt x="342" y="1639"/>
                    <a:pt x="422" y="1633"/>
                    <a:pt x="434" y="1569"/>
                  </a:cubicBezTo>
                  <a:cubicBezTo>
                    <a:pt x="439" y="1539"/>
                    <a:pt x="429" y="1506"/>
                    <a:pt x="402" y="1492"/>
                  </a:cubicBezTo>
                  <a:cubicBezTo>
                    <a:pt x="401" y="1485"/>
                    <a:pt x="399" y="1478"/>
                    <a:pt x="395" y="1470"/>
                  </a:cubicBezTo>
                  <a:cubicBezTo>
                    <a:pt x="338" y="1362"/>
                    <a:pt x="258" y="1263"/>
                    <a:pt x="215" y="1148"/>
                  </a:cubicBezTo>
                  <a:cubicBezTo>
                    <a:pt x="192" y="1085"/>
                    <a:pt x="111" y="1085"/>
                    <a:pt x="88" y="1148"/>
                  </a:cubicBezTo>
                  <a:cubicBezTo>
                    <a:pt x="29" y="1306"/>
                    <a:pt x="0" y="1457"/>
                    <a:pt x="39" y="1624"/>
                  </a:cubicBezTo>
                  <a:cubicBezTo>
                    <a:pt x="45" y="1653"/>
                    <a:pt x="75" y="1663"/>
                    <a:pt x="101" y="1658"/>
                  </a:cubicBezTo>
                  <a:cubicBezTo>
                    <a:pt x="125" y="1661"/>
                    <a:pt x="149" y="1661"/>
                    <a:pt x="172" y="1661"/>
                  </a:cubicBezTo>
                  <a:cubicBezTo>
                    <a:pt x="253" y="2008"/>
                    <a:pt x="572" y="2179"/>
                    <a:pt x="906" y="2228"/>
                  </a:cubicBezTo>
                  <a:cubicBezTo>
                    <a:pt x="931" y="2337"/>
                    <a:pt x="982" y="2443"/>
                    <a:pt x="1043" y="2536"/>
                  </a:cubicBezTo>
                  <a:cubicBezTo>
                    <a:pt x="1083" y="2598"/>
                    <a:pt x="1172" y="2572"/>
                    <a:pt x="1177" y="2500"/>
                  </a:cubicBezTo>
                  <a:cubicBezTo>
                    <a:pt x="1177" y="2509"/>
                    <a:pt x="1185" y="2477"/>
                    <a:pt x="1189" y="2468"/>
                  </a:cubicBezTo>
                  <a:cubicBezTo>
                    <a:pt x="1199" y="2446"/>
                    <a:pt x="1211" y="2426"/>
                    <a:pt x="1223" y="2405"/>
                  </a:cubicBezTo>
                  <a:cubicBezTo>
                    <a:pt x="1234" y="2386"/>
                    <a:pt x="1247" y="2368"/>
                    <a:pt x="1259" y="2349"/>
                  </a:cubicBezTo>
                  <a:cubicBezTo>
                    <a:pt x="1264" y="2342"/>
                    <a:pt x="1268" y="2335"/>
                    <a:pt x="1273" y="2328"/>
                  </a:cubicBezTo>
                  <a:cubicBezTo>
                    <a:pt x="1277" y="2322"/>
                    <a:pt x="1293" y="2305"/>
                    <a:pt x="1277" y="2322"/>
                  </a:cubicBezTo>
                  <a:cubicBezTo>
                    <a:pt x="1304" y="2294"/>
                    <a:pt x="1300" y="2258"/>
                    <a:pt x="1280" y="2234"/>
                  </a:cubicBezTo>
                  <a:cubicBezTo>
                    <a:pt x="1483" y="2210"/>
                    <a:pt x="1683" y="2139"/>
                    <a:pt x="1845" y="2015"/>
                  </a:cubicBezTo>
                  <a:cubicBezTo>
                    <a:pt x="1948" y="1936"/>
                    <a:pt x="2086" y="1773"/>
                    <a:pt x="2094" y="1624"/>
                  </a:cubicBezTo>
                  <a:cubicBezTo>
                    <a:pt x="2146" y="1628"/>
                    <a:pt x="2201" y="1630"/>
                    <a:pt x="2245" y="1609"/>
                  </a:cubicBezTo>
                  <a:cubicBezTo>
                    <a:pt x="2278" y="1594"/>
                    <a:pt x="2287" y="1550"/>
                    <a:pt x="2274" y="1517"/>
                  </a:cubicBezTo>
                  <a:cubicBezTo>
                    <a:pt x="2284" y="1503"/>
                    <a:pt x="2288" y="1485"/>
                    <a:pt x="2281" y="1465"/>
                  </a:cubicBezTo>
                  <a:close/>
                  <a:moveTo>
                    <a:pt x="1065" y="420"/>
                  </a:moveTo>
                  <a:cubicBezTo>
                    <a:pt x="1019" y="392"/>
                    <a:pt x="1002" y="323"/>
                    <a:pt x="1010" y="274"/>
                  </a:cubicBezTo>
                  <a:cubicBezTo>
                    <a:pt x="1021" y="207"/>
                    <a:pt x="1073" y="171"/>
                    <a:pt x="1131" y="148"/>
                  </a:cubicBezTo>
                  <a:cubicBezTo>
                    <a:pt x="1208" y="195"/>
                    <a:pt x="1340" y="234"/>
                    <a:pt x="1280" y="343"/>
                  </a:cubicBezTo>
                  <a:cubicBezTo>
                    <a:pt x="1258" y="383"/>
                    <a:pt x="1213" y="417"/>
                    <a:pt x="1165" y="430"/>
                  </a:cubicBezTo>
                  <a:cubicBezTo>
                    <a:pt x="1148" y="418"/>
                    <a:pt x="1121" y="420"/>
                    <a:pt x="1105" y="434"/>
                  </a:cubicBezTo>
                  <a:cubicBezTo>
                    <a:pt x="1091" y="432"/>
                    <a:pt x="1077" y="428"/>
                    <a:pt x="1065" y="420"/>
                  </a:cubicBezTo>
                  <a:close/>
                  <a:moveTo>
                    <a:pt x="1032" y="2241"/>
                  </a:moveTo>
                  <a:cubicBezTo>
                    <a:pt x="1034" y="2257"/>
                    <a:pt x="1037" y="2272"/>
                    <a:pt x="1040" y="2287"/>
                  </a:cubicBezTo>
                  <a:cubicBezTo>
                    <a:pt x="1029" y="2271"/>
                    <a:pt x="1019" y="2255"/>
                    <a:pt x="1010" y="2239"/>
                  </a:cubicBezTo>
                  <a:cubicBezTo>
                    <a:pt x="1017" y="2240"/>
                    <a:pt x="1025" y="2241"/>
                    <a:pt x="1032" y="2241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 defTabSz="1219170" fontAlgn="base">
                <a:spcBef>
                  <a:spcPct val="0"/>
                </a:spcBef>
                <a:spcAft>
                  <a:spcPct val="0"/>
                </a:spcAft>
              </a:pPr>
              <a:endParaRPr sz="2400">
                <a:solidFill>
                  <a:schemeClr val="tx1">
                    <a:lumMod val="85000"/>
                    <a:lumOff val="15000"/>
                  </a:schemeClr>
                </a:solidFill>
                <a:ea typeface="宋体" charset="-122"/>
              </a:endParaRPr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DC2F607C-8DF3-478E-A391-275FBABA4EA1}"/>
                </a:ext>
              </a:extLst>
            </p:cNvPr>
            <p:cNvSpPr/>
            <p:nvPr/>
          </p:nvSpPr>
          <p:spPr>
            <a:xfrm>
              <a:off x="5592492" y="3113886"/>
              <a:ext cx="981444" cy="981444"/>
            </a:xfrm>
            <a:prstGeom prst="ellipse">
              <a:avLst/>
            </a:prstGeom>
            <a:solidFill>
              <a:schemeClr val="bg1"/>
            </a:solidFill>
            <a:ln w="635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none" lIns="121920" tIns="60960" rIns="121920" bIns="60960" anchor="ctr" anchorCtr="0" forceAA="0" compatLnSpc="1">
              <a:prstTxWarp prst="textNoShape">
                <a:avLst/>
              </a:prstTxWarp>
              <a:normAutofit fontScale="92500" lnSpcReduction="20000"/>
            </a:bodyPr>
            <a:lstStyle/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微软雅黑"/>
                </a:rPr>
                <a:t>添加</a:t>
              </a:r>
              <a:endPara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/>
              </a:endParaRPr>
            </a:p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a typeface="微软雅黑"/>
                </a:rPr>
                <a:t>标题</a:t>
              </a:r>
            </a:p>
          </p:txBody>
        </p: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7CA877A2-5194-4209-8D03-F18E60701839}"/>
                </a:ext>
              </a:extLst>
            </p:cNvPr>
            <p:cNvCxnSpPr/>
            <p:nvPr/>
          </p:nvCxnSpPr>
          <p:spPr>
            <a:xfrm>
              <a:off x="983432" y="2876722"/>
              <a:ext cx="3312368" cy="0"/>
            </a:xfrm>
            <a:prstGeom prst="line">
              <a:avLst/>
            </a:prstGeom>
            <a:ln w="6350" cap="rnd">
              <a:solidFill>
                <a:schemeClr val="bg1">
                  <a:lumMod val="75000"/>
                </a:schemeClr>
              </a:solidFill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直接连接符 30">
              <a:extLst>
                <a:ext uri="{FF2B5EF4-FFF2-40B4-BE49-F238E27FC236}">
                  <a16:creationId xmlns:a16="http://schemas.microsoft.com/office/drawing/2014/main" id="{168C44F3-92E7-408E-AFD9-EA1B4D11D218}"/>
                </a:ext>
              </a:extLst>
            </p:cNvPr>
            <p:cNvCxnSpPr/>
            <p:nvPr/>
          </p:nvCxnSpPr>
          <p:spPr>
            <a:xfrm>
              <a:off x="983432" y="4327501"/>
              <a:ext cx="3312368" cy="0"/>
            </a:xfrm>
            <a:prstGeom prst="line">
              <a:avLst/>
            </a:prstGeom>
            <a:ln w="6350" cap="rnd">
              <a:solidFill>
                <a:schemeClr val="bg1">
                  <a:lumMod val="75000"/>
                </a:schemeClr>
              </a:solidFill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>
              <a:extLst>
                <a:ext uri="{FF2B5EF4-FFF2-40B4-BE49-F238E27FC236}">
                  <a16:creationId xmlns:a16="http://schemas.microsoft.com/office/drawing/2014/main" id="{385417E6-2428-4DF1-A710-F89737488B4C}"/>
                </a:ext>
              </a:extLst>
            </p:cNvPr>
            <p:cNvCxnSpPr/>
            <p:nvPr/>
          </p:nvCxnSpPr>
          <p:spPr>
            <a:xfrm>
              <a:off x="7896200" y="2876722"/>
              <a:ext cx="3312368" cy="0"/>
            </a:xfrm>
            <a:prstGeom prst="line">
              <a:avLst/>
            </a:prstGeom>
            <a:ln w="6350" cap="rnd">
              <a:solidFill>
                <a:schemeClr val="bg1">
                  <a:lumMod val="75000"/>
                </a:schemeClr>
              </a:solidFill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接连接符 32">
              <a:extLst>
                <a:ext uri="{FF2B5EF4-FFF2-40B4-BE49-F238E27FC236}">
                  <a16:creationId xmlns:a16="http://schemas.microsoft.com/office/drawing/2014/main" id="{AAB59050-8F2C-4FD7-9C9D-7E9BDF55B2DB}"/>
                </a:ext>
              </a:extLst>
            </p:cNvPr>
            <p:cNvCxnSpPr/>
            <p:nvPr/>
          </p:nvCxnSpPr>
          <p:spPr>
            <a:xfrm>
              <a:off x="7896200" y="4327501"/>
              <a:ext cx="3312368" cy="0"/>
            </a:xfrm>
            <a:prstGeom prst="line">
              <a:avLst/>
            </a:prstGeom>
            <a:ln w="6350" cap="rnd">
              <a:solidFill>
                <a:schemeClr val="bg1">
                  <a:lumMod val="75000"/>
                </a:schemeClr>
              </a:solidFill>
              <a:round/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359273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Click="0" advTm="0">
        <p14:prism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FEB13934-33AA-4516-A331-ADEE9B98FABA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b="1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</a:rPr>
                <a:t>01</a:t>
              </a:r>
              <a:r>
                <a:rPr lang="zh-CN" altLang="en-US" sz="3600" b="1" dirty="0">
                  <a:solidFill>
                    <a:schemeClr val="bg1"/>
                  </a:solidFill>
                  <a:latin typeface="+mn-lt"/>
                  <a:ea typeface="+mn-ea"/>
                </a:rPr>
                <a:t>公司简介</a:t>
              </a: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A6CD3A67-3E64-4DD2-923F-0F1A28C3A0FB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943" y="6084443"/>
            <a:ext cx="3136057" cy="773557"/>
          </a:xfrm>
          <a:prstGeom prst="rect">
            <a:avLst/>
          </a:prstGeom>
        </p:spPr>
      </p:pic>
      <p:grpSp>
        <p:nvGrpSpPr>
          <p:cNvPr id="7" name="7">
            <a:extLst>
              <a:ext uri="{FF2B5EF4-FFF2-40B4-BE49-F238E27FC236}">
                <a16:creationId xmlns:a16="http://schemas.microsoft.com/office/drawing/2014/main" id="{F3A0BA77-EA69-418E-9EED-129E43FBF02F}"/>
              </a:ext>
            </a:extLst>
          </p:cNvPr>
          <p:cNvGrpSpPr/>
          <p:nvPr>
            <p:custDataLst>
              <p:tags r:id="rId1"/>
            </p:custDataLst>
          </p:nvPr>
        </p:nvGrpSpPr>
        <p:grpSpPr>
          <a:xfrm>
            <a:off x="733312" y="4357519"/>
            <a:ext cx="1985066" cy="2057187"/>
            <a:chOff x="733312" y="4357519"/>
            <a:chExt cx="1985066" cy="2057187"/>
          </a:xfrm>
        </p:grpSpPr>
        <p:sp>
          <p:nvSpPr>
            <p:cNvPr id="8" name="任意多边形: 形状 3">
              <a:extLst>
                <a:ext uri="{FF2B5EF4-FFF2-40B4-BE49-F238E27FC236}">
                  <a16:creationId xmlns:a16="http://schemas.microsoft.com/office/drawing/2014/main" id="{B4E420C0-4804-4639-B4A9-D4E59A0519BF}"/>
                </a:ext>
              </a:extLst>
            </p:cNvPr>
            <p:cNvSpPr/>
            <p:nvPr/>
          </p:nvSpPr>
          <p:spPr>
            <a:xfrm rot="5400000">
              <a:off x="1128010" y="4504440"/>
              <a:ext cx="1191699" cy="19810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3480" y="0"/>
                  </a:lnTo>
                  <a:lnTo>
                    <a:pt x="3480" y="19507"/>
                  </a:lnTo>
                  <a:lnTo>
                    <a:pt x="21600" y="19507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rou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微软雅黑"/>
                <a:cs typeface="+mn-cs"/>
              </a:endParaRPr>
            </a:p>
          </p:txBody>
        </p:sp>
        <p:sp>
          <p:nvSpPr>
            <p:cNvPr id="10" name="任意多边形: 形状 4">
              <a:extLst>
                <a:ext uri="{FF2B5EF4-FFF2-40B4-BE49-F238E27FC236}">
                  <a16:creationId xmlns:a16="http://schemas.microsoft.com/office/drawing/2014/main" id="{37D0007E-CA6B-4344-BD68-118CA25F3BDB}"/>
                </a:ext>
              </a:extLst>
            </p:cNvPr>
            <p:cNvSpPr/>
            <p:nvPr/>
          </p:nvSpPr>
          <p:spPr>
            <a:xfrm>
              <a:off x="2380917" y="4357519"/>
              <a:ext cx="337461" cy="3377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DFE6EB"/>
            </a:solidFill>
            <a:ln>
              <a:rou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微软雅黑"/>
                <a:cs typeface="+mn-cs"/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B3CB0F45-4943-4624-AA30-B767B05751A1}"/>
                </a:ext>
              </a:extLst>
            </p:cNvPr>
            <p:cNvSpPr/>
            <p:nvPr/>
          </p:nvSpPr>
          <p:spPr>
            <a:xfrm>
              <a:off x="1144802" y="5219020"/>
              <a:ext cx="1555831" cy="119568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square" lIns="0" tIns="0" rIns="0" bIns="0">
              <a:normAutofit/>
            </a:bodyPr>
            <a:lstStyle/>
            <a:p>
              <a:pPr lvl="0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12" name="6">
            <a:extLst>
              <a:ext uri="{FF2B5EF4-FFF2-40B4-BE49-F238E27FC236}">
                <a16:creationId xmlns:a16="http://schemas.microsoft.com/office/drawing/2014/main" id="{2A1E587C-F938-4B26-99CD-4CB9085AB075}"/>
              </a:ext>
            </a:extLst>
          </p:cNvPr>
          <p:cNvGrpSpPr/>
          <p:nvPr>
            <p:custDataLst>
              <p:tags r:id="rId2"/>
            </p:custDataLst>
          </p:nvPr>
        </p:nvGrpSpPr>
        <p:grpSpPr>
          <a:xfrm>
            <a:off x="2922837" y="3815208"/>
            <a:ext cx="1985066" cy="2001656"/>
            <a:chOff x="2922837" y="3815208"/>
            <a:chExt cx="1985066" cy="2001656"/>
          </a:xfrm>
        </p:grpSpPr>
        <p:sp>
          <p:nvSpPr>
            <p:cNvPr id="13" name="任意多边形: 形状 5">
              <a:extLst>
                <a:ext uri="{FF2B5EF4-FFF2-40B4-BE49-F238E27FC236}">
                  <a16:creationId xmlns:a16="http://schemas.microsoft.com/office/drawing/2014/main" id="{14669282-E773-45DD-947F-A2D7D631EBDA}"/>
                </a:ext>
              </a:extLst>
            </p:cNvPr>
            <p:cNvSpPr/>
            <p:nvPr/>
          </p:nvSpPr>
          <p:spPr>
            <a:xfrm rot="5400000">
              <a:off x="3317535" y="3962129"/>
              <a:ext cx="1191699" cy="19810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3480" y="0"/>
                  </a:lnTo>
                  <a:lnTo>
                    <a:pt x="3480" y="19507"/>
                  </a:lnTo>
                  <a:lnTo>
                    <a:pt x="21600" y="19507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C00000"/>
            </a:solidFill>
            <a:ln>
              <a:solidFill>
                <a:srgbClr val="C00000"/>
              </a:solidFill>
              <a:rou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微软雅黑"/>
                <a:cs typeface="+mn-cs"/>
              </a:endParaRPr>
            </a:p>
          </p:txBody>
        </p:sp>
        <p:sp>
          <p:nvSpPr>
            <p:cNvPr id="14" name="任意多边形: 形状 6">
              <a:extLst>
                <a:ext uri="{FF2B5EF4-FFF2-40B4-BE49-F238E27FC236}">
                  <a16:creationId xmlns:a16="http://schemas.microsoft.com/office/drawing/2014/main" id="{E21F5629-85B1-4503-84EF-AFF8602C116E}"/>
                </a:ext>
              </a:extLst>
            </p:cNvPr>
            <p:cNvSpPr/>
            <p:nvPr/>
          </p:nvSpPr>
          <p:spPr>
            <a:xfrm>
              <a:off x="4570442" y="3815208"/>
              <a:ext cx="337461" cy="3377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DFE6EB"/>
            </a:solidFill>
            <a:ln>
              <a:rou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微软雅黑"/>
                <a:cs typeface="+mn-cs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7C0C6D38-AEB1-4CFD-9A7D-B29CD11BEA4A}"/>
                </a:ext>
              </a:extLst>
            </p:cNvPr>
            <p:cNvSpPr/>
            <p:nvPr/>
          </p:nvSpPr>
          <p:spPr>
            <a:xfrm>
              <a:off x="3334489" y="4621178"/>
              <a:ext cx="1555831" cy="119568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square" lIns="0" tIns="0" rIns="0" bIns="0">
              <a:normAutofit/>
            </a:bodyPr>
            <a:lstStyle/>
            <a:p>
              <a:pPr lvl="0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16" name="5">
            <a:extLst>
              <a:ext uri="{FF2B5EF4-FFF2-40B4-BE49-F238E27FC236}">
                <a16:creationId xmlns:a16="http://schemas.microsoft.com/office/drawing/2014/main" id="{530CFEA2-37B3-45A0-A0B1-F05BD3576FE9}"/>
              </a:ext>
            </a:extLst>
          </p:cNvPr>
          <p:cNvGrpSpPr/>
          <p:nvPr>
            <p:custDataLst>
              <p:tags r:id="rId3"/>
            </p:custDataLst>
          </p:nvPr>
        </p:nvGrpSpPr>
        <p:grpSpPr>
          <a:xfrm>
            <a:off x="5118906" y="3278668"/>
            <a:ext cx="1981094" cy="2070005"/>
            <a:chOff x="5118906" y="3278668"/>
            <a:chExt cx="1981094" cy="2070005"/>
          </a:xfrm>
        </p:grpSpPr>
        <p:sp>
          <p:nvSpPr>
            <p:cNvPr id="17" name="任意多边形: 形状 7">
              <a:extLst>
                <a:ext uri="{FF2B5EF4-FFF2-40B4-BE49-F238E27FC236}">
                  <a16:creationId xmlns:a16="http://schemas.microsoft.com/office/drawing/2014/main" id="{411944D2-91B3-4932-9896-A0307922B4F8}"/>
                </a:ext>
              </a:extLst>
            </p:cNvPr>
            <p:cNvSpPr/>
            <p:nvPr/>
          </p:nvSpPr>
          <p:spPr>
            <a:xfrm rot="5400000">
              <a:off x="5513603" y="3419818"/>
              <a:ext cx="1191699" cy="19810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3480" y="0"/>
                  </a:lnTo>
                  <a:lnTo>
                    <a:pt x="3480" y="19507"/>
                  </a:lnTo>
                  <a:lnTo>
                    <a:pt x="21600" y="19507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rou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微软雅黑"/>
                <a:cs typeface="+mn-cs"/>
              </a:endParaRPr>
            </a:p>
          </p:txBody>
        </p:sp>
        <p:sp>
          <p:nvSpPr>
            <p:cNvPr id="18" name="任意多边形: 形状 8">
              <a:extLst>
                <a:ext uri="{FF2B5EF4-FFF2-40B4-BE49-F238E27FC236}">
                  <a16:creationId xmlns:a16="http://schemas.microsoft.com/office/drawing/2014/main" id="{CA4E4234-090B-436C-8A9C-98AAAA6A5445}"/>
                </a:ext>
              </a:extLst>
            </p:cNvPr>
            <p:cNvSpPr/>
            <p:nvPr/>
          </p:nvSpPr>
          <p:spPr>
            <a:xfrm>
              <a:off x="6753769" y="3278668"/>
              <a:ext cx="337461" cy="3377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DFE6EB"/>
            </a:solidFill>
            <a:ln>
              <a:rou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微软雅黑"/>
                <a:cs typeface="+mn-cs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BBB35AC5-3C83-46FF-A248-66A287DDB88A}"/>
                </a:ext>
              </a:extLst>
            </p:cNvPr>
            <p:cNvSpPr/>
            <p:nvPr/>
          </p:nvSpPr>
          <p:spPr>
            <a:xfrm>
              <a:off x="5524176" y="4152987"/>
              <a:ext cx="1555831" cy="119568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square" lIns="0" tIns="0" rIns="0" bIns="0">
              <a:normAutofit/>
            </a:bodyPr>
            <a:lstStyle/>
            <a:p>
              <a:pPr lvl="0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20" name="4">
            <a:extLst>
              <a:ext uri="{FF2B5EF4-FFF2-40B4-BE49-F238E27FC236}">
                <a16:creationId xmlns:a16="http://schemas.microsoft.com/office/drawing/2014/main" id="{2BF836A5-9F40-4E72-B6E4-1FC7FE470A45}"/>
              </a:ext>
            </a:extLst>
          </p:cNvPr>
          <p:cNvGrpSpPr/>
          <p:nvPr>
            <p:custDataLst>
              <p:tags r:id="rId4"/>
            </p:custDataLst>
          </p:nvPr>
        </p:nvGrpSpPr>
        <p:grpSpPr>
          <a:xfrm>
            <a:off x="7299552" y="2741477"/>
            <a:ext cx="1983897" cy="2066977"/>
            <a:chOff x="7299552" y="2741477"/>
            <a:chExt cx="1983897" cy="2066977"/>
          </a:xfrm>
        </p:grpSpPr>
        <p:sp>
          <p:nvSpPr>
            <p:cNvPr id="22" name="任意多边形: 形状 9">
              <a:extLst>
                <a:ext uri="{FF2B5EF4-FFF2-40B4-BE49-F238E27FC236}">
                  <a16:creationId xmlns:a16="http://schemas.microsoft.com/office/drawing/2014/main" id="{60BE68E8-DBBA-4CA8-A574-55FB4B516031}"/>
                </a:ext>
              </a:extLst>
            </p:cNvPr>
            <p:cNvSpPr/>
            <p:nvPr/>
          </p:nvSpPr>
          <p:spPr>
            <a:xfrm rot="5400000">
              <a:off x="7694250" y="2883970"/>
              <a:ext cx="1191699" cy="19810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3480" y="0"/>
                  </a:lnTo>
                  <a:lnTo>
                    <a:pt x="3480" y="19507"/>
                  </a:lnTo>
                  <a:lnTo>
                    <a:pt x="21600" y="19507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rgbClr val="C00000"/>
            </a:solidFill>
            <a:ln>
              <a:rou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微软雅黑"/>
                <a:cs typeface="+mn-cs"/>
              </a:endParaRPr>
            </a:p>
          </p:txBody>
        </p:sp>
        <p:sp>
          <p:nvSpPr>
            <p:cNvPr id="23" name="任意多边形: 形状 10">
              <a:extLst>
                <a:ext uri="{FF2B5EF4-FFF2-40B4-BE49-F238E27FC236}">
                  <a16:creationId xmlns:a16="http://schemas.microsoft.com/office/drawing/2014/main" id="{FFD48414-DAD1-4CDB-BB6B-1571879FAC4F}"/>
                </a:ext>
              </a:extLst>
            </p:cNvPr>
            <p:cNvSpPr/>
            <p:nvPr/>
          </p:nvSpPr>
          <p:spPr>
            <a:xfrm>
              <a:off x="8945988" y="2741477"/>
              <a:ext cx="337461" cy="3377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rgbClr val="DFE6EB"/>
            </a:solidFill>
            <a:ln>
              <a:solidFill>
                <a:srgbClr val="000000">
                  <a:alpha val="0"/>
                </a:srgbClr>
              </a:solidFill>
              <a:rou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微软雅黑"/>
                <a:cs typeface="+mn-cs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2639EB82-CF28-4BBE-A999-AF24B828225B}"/>
                </a:ext>
              </a:extLst>
            </p:cNvPr>
            <p:cNvSpPr/>
            <p:nvPr/>
          </p:nvSpPr>
          <p:spPr>
            <a:xfrm>
              <a:off x="7706661" y="3612768"/>
              <a:ext cx="1555831" cy="119568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square" lIns="0" tIns="0" rIns="0" bIns="0">
              <a:normAutofit/>
            </a:bodyPr>
            <a:lstStyle/>
            <a:p>
              <a:pPr lvl="0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grpSp>
        <p:nvGrpSpPr>
          <p:cNvPr id="25" name="3">
            <a:extLst>
              <a:ext uri="{FF2B5EF4-FFF2-40B4-BE49-F238E27FC236}">
                <a16:creationId xmlns:a16="http://schemas.microsoft.com/office/drawing/2014/main" id="{5EBA0FAE-834E-4D78-9244-7B565F616B24}"/>
              </a:ext>
            </a:extLst>
          </p:cNvPr>
          <p:cNvGrpSpPr/>
          <p:nvPr>
            <p:custDataLst>
              <p:tags r:id="rId5"/>
            </p:custDataLst>
          </p:nvPr>
        </p:nvGrpSpPr>
        <p:grpSpPr>
          <a:xfrm>
            <a:off x="9491768" y="2741477"/>
            <a:ext cx="1981094" cy="1461931"/>
            <a:chOff x="9491768" y="2741477"/>
            <a:chExt cx="1981094" cy="1461931"/>
          </a:xfrm>
        </p:grpSpPr>
        <p:sp>
          <p:nvSpPr>
            <p:cNvPr id="26" name="任意多边形: 形状 11">
              <a:extLst>
                <a:ext uri="{FF2B5EF4-FFF2-40B4-BE49-F238E27FC236}">
                  <a16:creationId xmlns:a16="http://schemas.microsoft.com/office/drawing/2014/main" id="{233B192A-12FE-4914-9560-0510908F32E4}"/>
                </a:ext>
              </a:extLst>
            </p:cNvPr>
            <p:cNvSpPr/>
            <p:nvPr/>
          </p:nvSpPr>
          <p:spPr>
            <a:xfrm rot="5400000">
              <a:off x="9886465" y="2346780"/>
              <a:ext cx="1191699" cy="19810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3480" y="0"/>
                  </a:lnTo>
                  <a:lnTo>
                    <a:pt x="3480" y="19507"/>
                  </a:lnTo>
                  <a:lnTo>
                    <a:pt x="21600" y="19507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round/>
            </a:ln>
          </p:spPr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微软雅黑"/>
                <a:cs typeface="+mn-cs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A7400371-9FBF-4106-8DDC-7D14F9E6428C}"/>
                </a:ext>
              </a:extLst>
            </p:cNvPr>
            <p:cNvSpPr/>
            <p:nvPr/>
          </p:nvSpPr>
          <p:spPr>
            <a:xfrm>
              <a:off x="9889145" y="3007722"/>
              <a:ext cx="1555831" cy="119568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square" lIns="0" tIns="0" rIns="0" bIns="0">
              <a:normAutofit/>
            </a:bodyPr>
            <a:lstStyle/>
            <a:p>
              <a:pPr lvl="0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1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1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28" name="2">
            <a:extLst>
              <a:ext uri="{FF2B5EF4-FFF2-40B4-BE49-F238E27FC236}">
                <a16:creationId xmlns:a16="http://schemas.microsoft.com/office/drawing/2014/main" id="{4E6DFC4A-D8A8-42F8-B446-A43EFFC05F61}"/>
              </a:ext>
            </a:extLst>
          </p:cNvPr>
          <p:cNvSpPr/>
          <p:nvPr>
            <p:custDataLst>
              <p:tags r:id="rId6"/>
            </p:custDataLst>
          </p:nvPr>
        </p:nvSpPr>
        <p:spPr>
          <a:xfrm flipH="1">
            <a:off x="2662652" y="2144541"/>
            <a:ext cx="2297731" cy="2130345"/>
          </a:xfrm>
          <a:custGeom>
            <a:avLst/>
            <a:gdLst>
              <a:gd name="connsiteX0" fmla="*/ 287294 w 337311"/>
              <a:gd name="connsiteY0" fmla="*/ 100013 h 312738"/>
              <a:gd name="connsiteX1" fmla="*/ 292574 w 337311"/>
              <a:gd name="connsiteY1" fmla="*/ 101333 h 312738"/>
              <a:gd name="connsiteX2" fmla="*/ 334812 w 337311"/>
              <a:gd name="connsiteY2" fmla="*/ 138291 h 312738"/>
              <a:gd name="connsiteX3" fmla="*/ 334812 w 337311"/>
              <a:gd name="connsiteY3" fmla="*/ 150171 h 312738"/>
              <a:gd name="connsiteX4" fmla="*/ 279375 w 337311"/>
              <a:gd name="connsiteY4" fmla="*/ 214848 h 312738"/>
              <a:gd name="connsiteX5" fmla="*/ 272775 w 337311"/>
              <a:gd name="connsiteY5" fmla="*/ 217488 h 312738"/>
              <a:gd name="connsiteX6" fmla="*/ 266175 w 337311"/>
              <a:gd name="connsiteY6" fmla="*/ 216168 h 312738"/>
              <a:gd name="connsiteX7" fmla="*/ 225257 w 337311"/>
              <a:gd name="connsiteY7" fmla="*/ 179210 h 312738"/>
              <a:gd name="connsiteX8" fmla="*/ 223937 w 337311"/>
              <a:gd name="connsiteY8" fmla="*/ 167330 h 312738"/>
              <a:gd name="connsiteX9" fmla="*/ 239776 w 337311"/>
              <a:gd name="connsiteY9" fmla="*/ 148851 h 312738"/>
              <a:gd name="connsiteX10" fmla="*/ 262216 w 337311"/>
              <a:gd name="connsiteY10" fmla="*/ 123772 h 312738"/>
              <a:gd name="connsiteX11" fmla="*/ 280695 w 337311"/>
              <a:gd name="connsiteY11" fmla="*/ 102653 h 312738"/>
              <a:gd name="connsiteX12" fmla="*/ 287294 w 337311"/>
              <a:gd name="connsiteY12" fmla="*/ 100013 h 312738"/>
              <a:gd name="connsiteX13" fmla="*/ 147083 w 337311"/>
              <a:gd name="connsiteY13" fmla="*/ 64812 h 312738"/>
              <a:gd name="connsiteX14" fmla="*/ 155013 w 337311"/>
              <a:gd name="connsiteY14" fmla="*/ 64812 h 312738"/>
              <a:gd name="connsiteX15" fmla="*/ 205231 w 337311"/>
              <a:gd name="connsiteY15" fmla="*/ 77930 h 312738"/>
              <a:gd name="connsiteX16" fmla="*/ 209196 w 337311"/>
              <a:gd name="connsiteY16" fmla="*/ 79241 h 312738"/>
              <a:gd name="connsiteX17" fmla="*/ 256771 w 337311"/>
              <a:gd name="connsiteY17" fmla="*/ 118595 h 312738"/>
              <a:gd name="connsiteX18" fmla="*/ 234305 w 337311"/>
              <a:gd name="connsiteY18" fmla="*/ 144830 h 312738"/>
              <a:gd name="connsiteX19" fmla="*/ 192016 w 337311"/>
              <a:gd name="connsiteY19" fmla="*/ 109412 h 312738"/>
              <a:gd name="connsiteX20" fmla="*/ 164263 w 337311"/>
              <a:gd name="connsiteY20" fmla="*/ 102853 h 312738"/>
              <a:gd name="connsiteX21" fmla="*/ 192016 w 337311"/>
              <a:gd name="connsiteY21" fmla="*/ 165819 h 312738"/>
              <a:gd name="connsiteX22" fmla="*/ 193337 w 337311"/>
              <a:gd name="connsiteY22" fmla="*/ 171066 h 312738"/>
              <a:gd name="connsiteX23" fmla="*/ 198623 w 337311"/>
              <a:gd name="connsiteY23" fmla="*/ 205172 h 312738"/>
              <a:gd name="connsiteX24" fmla="*/ 262057 w 337311"/>
              <a:gd name="connsiteY24" fmla="*/ 234031 h 312738"/>
              <a:gd name="connsiteX25" fmla="*/ 271308 w 337311"/>
              <a:gd name="connsiteY25" fmla="*/ 257643 h 312738"/>
              <a:gd name="connsiteX26" fmla="*/ 254128 w 337311"/>
              <a:gd name="connsiteY26" fmla="*/ 268138 h 312738"/>
              <a:gd name="connsiteX27" fmla="*/ 247520 w 337311"/>
              <a:gd name="connsiteY27" fmla="*/ 266826 h 312738"/>
              <a:gd name="connsiteX28" fmla="*/ 170871 w 337311"/>
              <a:gd name="connsiteY28" fmla="*/ 232720 h 312738"/>
              <a:gd name="connsiteX29" fmla="*/ 165585 w 337311"/>
              <a:gd name="connsiteY29" fmla="*/ 224849 h 312738"/>
              <a:gd name="connsiteX30" fmla="*/ 160299 w 337311"/>
              <a:gd name="connsiteY30" fmla="*/ 197302 h 312738"/>
              <a:gd name="connsiteX31" fmla="*/ 129904 w 337311"/>
              <a:gd name="connsiteY31" fmla="*/ 224849 h 312738"/>
              <a:gd name="connsiteX32" fmla="*/ 147083 w 337311"/>
              <a:gd name="connsiteY32" fmla="*/ 290438 h 312738"/>
              <a:gd name="connsiteX33" fmla="*/ 132547 w 337311"/>
              <a:gd name="connsiteY33" fmla="*/ 311426 h 312738"/>
              <a:gd name="connsiteX34" fmla="*/ 128582 w 337311"/>
              <a:gd name="connsiteY34" fmla="*/ 312738 h 312738"/>
              <a:gd name="connsiteX35" fmla="*/ 111402 w 337311"/>
              <a:gd name="connsiteY35" fmla="*/ 298309 h 312738"/>
              <a:gd name="connsiteX36" fmla="*/ 91579 w 337311"/>
              <a:gd name="connsiteY36" fmla="*/ 218290 h 312738"/>
              <a:gd name="connsiteX37" fmla="*/ 94222 w 337311"/>
              <a:gd name="connsiteY37" fmla="*/ 207796 h 312738"/>
              <a:gd name="connsiteX38" fmla="*/ 128582 w 337311"/>
              <a:gd name="connsiteY38" fmla="*/ 177625 h 312738"/>
              <a:gd name="connsiteX39" fmla="*/ 104794 w 337311"/>
              <a:gd name="connsiteY39" fmla="*/ 125154 h 312738"/>
              <a:gd name="connsiteX40" fmla="*/ 91579 w 337311"/>
              <a:gd name="connsiteY40" fmla="*/ 146142 h 312738"/>
              <a:gd name="connsiteX41" fmla="*/ 79685 w 337311"/>
              <a:gd name="connsiteY41" fmla="*/ 151389 h 312738"/>
              <a:gd name="connsiteX42" fmla="*/ 22859 w 337311"/>
              <a:gd name="connsiteY42" fmla="*/ 134336 h 312738"/>
              <a:gd name="connsiteX43" fmla="*/ 32109 w 337311"/>
              <a:gd name="connsiteY43" fmla="*/ 101542 h 312738"/>
              <a:gd name="connsiteX44" fmla="*/ 71756 w 337311"/>
              <a:gd name="connsiteY44" fmla="*/ 113348 h 312738"/>
              <a:gd name="connsiteX45" fmla="*/ 83650 w 337311"/>
              <a:gd name="connsiteY45" fmla="*/ 93671 h 312738"/>
              <a:gd name="connsiteX46" fmla="*/ 88936 w 337311"/>
              <a:gd name="connsiteY46" fmla="*/ 89736 h 312738"/>
              <a:gd name="connsiteX47" fmla="*/ 147083 w 337311"/>
              <a:gd name="connsiteY47" fmla="*/ 64812 h 312738"/>
              <a:gd name="connsiteX48" fmla="*/ 19641 w 337311"/>
              <a:gd name="connsiteY48" fmla="*/ 53975 h 312738"/>
              <a:gd name="connsiteX49" fmla="*/ 22216 w 337311"/>
              <a:gd name="connsiteY49" fmla="*/ 56621 h 312738"/>
              <a:gd name="connsiteX50" fmla="*/ 17067 w 337311"/>
              <a:gd name="connsiteY50" fmla="*/ 72496 h 312738"/>
              <a:gd name="connsiteX51" fmla="*/ 32513 w 337311"/>
              <a:gd name="connsiteY51" fmla="*/ 76465 h 312738"/>
              <a:gd name="connsiteX52" fmla="*/ 37662 w 337311"/>
              <a:gd name="connsiteY52" fmla="*/ 60590 h 312738"/>
              <a:gd name="connsiteX53" fmla="*/ 40236 w 337311"/>
              <a:gd name="connsiteY53" fmla="*/ 60590 h 312738"/>
              <a:gd name="connsiteX54" fmla="*/ 44097 w 337311"/>
              <a:gd name="connsiteY54" fmla="*/ 80434 h 312738"/>
              <a:gd name="connsiteX55" fmla="*/ 27364 w 337311"/>
              <a:gd name="connsiteY55" fmla="*/ 94986 h 312738"/>
              <a:gd name="connsiteX56" fmla="*/ 26077 w 337311"/>
              <a:gd name="connsiteY56" fmla="*/ 100277 h 312738"/>
              <a:gd name="connsiteX57" fmla="*/ 17067 w 337311"/>
              <a:gd name="connsiteY57" fmla="*/ 133351 h 312738"/>
              <a:gd name="connsiteX58" fmla="*/ 15780 w 337311"/>
              <a:gd name="connsiteY58" fmla="*/ 134674 h 312738"/>
              <a:gd name="connsiteX59" fmla="*/ 8057 w 337311"/>
              <a:gd name="connsiteY59" fmla="*/ 141288 h 312738"/>
              <a:gd name="connsiteX60" fmla="*/ 6770 w 337311"/>
              <a:gd name="connsiteY60" fmla="*/ 141288 h 312738"/>
              <a:gd name="connsiteX61" fmla="*/ 5483 w 337311"/>
              <a:gd name="connsiteY61" fmla="*/ 139965 h 312738"/>
              <a:gd name="connsiteX62" fmla="*/ 334 w 337311"/>
              <a:gd name="connsiteY62" fmla="*/ 130705 h 312738"/>
              <a:gd name="connsiteX63" fmla="*/ 11918 w 337311"/>
              <a:gd name="connsiteY63" fmla="*/ 91017 h 312738"/>
              <a:gd name="connsiteX64" fmla="*/ 5483 w 337311"/>
              <a:gd name="connsiteY64" fmla="*/ 68527 h 312738"/>
              <a:gd name="connsiteX65" fmla="*/ 19641 w 337311"/>
              <a:gd name="connsiteY65" fmla="*/ 53975 h 312738"/>
              <a:gd name="connsiteX66" fmla="*/ 97139 w 337311"/>
              <a:gd name="connsiteY66" fmla="*/ 0 h 312738"/>
              <a:gd name="connsiteX67" fmla="*/ 132397 w 337311"/>
              <a:gd name="connsiteY67" fmla="*/ 35719 h 312738"/>
              <a:gd name="connsiteX68" fmla="*/ 97139 w 337311"/>
              <a:gd name="connsiteY68" fmla="*/ 71438 h 312738"/>
              <a:gd name="connsiteX69" fmla="*/ 67105 w 337311"/>
              <a:gd name="connsiteY69" fmla="*/ 54240 h 312738"/>
              <a:gd name="connsiteX70" fmla="*/ 61881 w 337311"/>
              <a:gd name="connsiteY70" fmla="*/ 55563 h 312738"/>
              <a:gd name="connsiteX71" fmla="*/ 52740 w 337311"/>
              <a:gd name="connsiteY71" fmla="*/ 51594 h 312738"/>
              <a:gd name="connsiteX72" fmla="*/ 56658 w 337311"/>
              <a:gd name="connsiteY72" fmla="*/ 42334 h 312738"/>
              <a:gd name="connsiteX73" fmla="*/ 63187 w 337311"/>
              <a:gd name="connsiteY73" fmla="*/ 39688 h 312738"/>
              <a:gd name="connsiteX74" fmla="*/ 61881 w 337311"/>
              <a:gd name="connsiteY74" fmla="*/ 35719 h 312738"/>
              <a:gd name="connsiteX75" fmla="*/ 97139 w 337311"/>
              <a:gd name="connsiteY75" fmla="*/ 0 h 312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337311" h="312738">
                <a:moveTo>
                  <a:pt x="287294" y="100013"/>
                </a:moveTo>
                <a:cubicBezTo>
                  <a:pt x="288614" y="100013"/>
                  <a:pt x="291254" y="100013"/>
                  <a:pt x="292574" y="101333"/>
                </a:cubicBezTo>
                <a:cubicBezTo>
                  <a:pt x="292574" y="101333"/>
                  <a:pt x="292574" y="101333"/>
                  <a:pt x="334812" y="138291"/>
                </a:cubicBezTo>
                <a:cubicBezTo>
                  <a:pt x="337452" y="140931"/>
                  <a:pt x="338772" y="147531"/>
                  <a:pt x="334812" y="150171"/>
                </a:cubicBezTo>
                <a:cubicBezTo>
                  <a:pt x="334812" y="150171"/>
                  <a:pt x="334812" y="150171"/>
                  <a:pt x="279375" y="214848"/>
                </a:cubicBezTo>
                <a:cubicBezTo>
                  <a:pt x="276735" y="217488"/>
                  <a:pt x="274095" y="217488"/>
                  <a:pt x="272775" y="217488"/>
                </a:cubicBezTo>
                <a:cubicBezTo>
                  <a:pt x="270135" y="217488"/>
                  <a:pt x="267495" y="217488"/>
                  <a:pt x="266175" y="216168"/>
                </a:cubicBezTo>
                <a:cubicBezTo>
                  <a:pt x="266175" y="216168"/>
                  <a:pt x="266175" y="216168"/>
                  <a:pt x="225257" y="179210"/>
                </a:cubicBezTo>
                <a:cubicBezTo>
                  <a:pt x="221297" y="176570"/>
                  <a:pt x="221297" y="171290"/>
                  <a:pt x="223937" y="167330"/>
                </a:cubicBezTo>
                <a:cubicBezTo>
                  <a:pt x="223937" y="167330"/>
                  <a:pt x="223937" y="167330"/>
                  <a:pt x="239776" y="148851"/>
                </a:cubicBezTo>
                <a:cubicBezTo>
                  <a:pt x="239776" y="148851"/>
                  <a:pt x="239776" y="148851"/>
                  <a:pt x="262216" y="123772"/>
                </a:cubicBezTo>
                <a:cubicBezTo>
                  <a:pt x="262216" y="123772"/>
                  <a:pt x="262216" y="123772"/>
                  <a:pt x="280695" y="102653"/>
                </a:cubicBezTo>
                <a:cubicBezTo>
                  <a:pt x="282015" y="101333"/>
                  <a:pt x="284655" y="100013"/>
                  <a:pt x="287294" y="100013"/>
                </a:cubicBezTo>
                <a:close/>
                <a:moveTo>
                  <a:pt x="147083" y="64812"/>
                </a:moveTo>
                <a:cubicBezTo>
                  <a:pt x="149727" y="63500"/>
                  <a:pt x="152370" y="63500"/>
                  <a:pt x="155013" y="64812"/>
                </a:cubicBezTo>
                <a:cubicBezTo>
                  <a:pt x="155013" y="64812"/>
                  <a:pt x="155013" y="64812"/>
                  <a:pt x="205231" y="77930"/>
                </a:cubicBezTo>
                <a:cubicBezTo>
                  <a:pt x="206552" y="77930"/>
                  <a:pt x="207874" y="77930"/>
                  <a:pt x="209196" y="79241"/>
                </a:cubicBezTo>
                <a:cubicBezTo>
                  <a:pt x="209196" y="79241"/>
                  <a:pt x="209196" y="79241"/>
                  <a:pt x="256771" y="118595"/>
                </a:cubicBezTo>
                <a:cubicBezTo>
                  <a:pt x="256771" y="118595"/>
                  <a:pt x="256771" y="118595"/>
                  <a:pt x="234305" y="144830"/>
                </a:cubicBezTo>
                <a:cubicBezTo>
                  <a:pt x="234305" y="144830"/>
                  <a:pt x="234305" y="144830"/>
                  <a:pt x="192016" y="109412"/>
                </a:cubicBezTo>
                <a:cubicBezTo>
                  <a:pt x="192016" y="109412"/>
                  <a:pt x="192016" y="109412"/>
                  <a:pt x="164263" y="102853"/>
                </a:cubicBezTo>
                <a:cubicBezTo>
                  <a:pt x="164263" y="102853"/>
                  <a:pt x="164263" y="102853"/>
                  <a:pt x="192016" y="165819"/>
                </a:cubicBezTo>
                <a:cubicBezTo>
                  <a:pt x="193337" y="167131"/>
                  <a:pt x="193337" y="168442"/>
                  <a:pt x="193337" y="171066"/>
                </a:cubicBezTo>
                <a:cubicBezTo>
                  <a:pt x="193337" y="171066"/>
                  <a:pt x="193337" y="171066"/>
                  <a:pt x="198623" y="205172"/>
                </a:cubicBezTo>
                <a:cubicBezTo>
                  <a:pt x="198623" y="205172"/>
                  <a:pt x="198623" y="205172"/>
                  <a:pt x="262057" y="234031"/>
                </a:cubicBezTo>
                <a:cubicBezTo>
                  <a:pt x="271308" y="237967"/>
                  <a:pt x="275272" y="248461"/>
                  <a:pt x="271308" y="257643"/>
                </a:cubicBezTo>
                <a:cubicBezTo>
                  <a:pt x="268665" y="264202"/>
                  <a:pt x="262057" y="268138"/>
                  <a:pt x="254128" y="268138"/>
                </a:cubicBezTo>
                <a:cubicBezTo>
                  <a:pt x="252806" y="268138"/>
                  <a:pt x="250163" y="268138"/>
                  <a:pt x="247520" y="266826"/>
                </a:cubicBezTo>
                <a:cubicBezTo>
                  <a:pt x="247520" y="266826"/>
                  <a:pt x="247520" y="266826"/>
                  <a:pt x="170871" y="232720"/>
                </a:cubicBezTo>
                <a:cubicBezTo>
                  <a:pt x="168228" y="231408"/>
                  <a:pt x="165585" y="228784"/>
                  <a:pt x="165585" y="224849"/>
                </a:cubicBezTo>
                <a:cubicBezTo>
                  <a:pt x="165585" y="224849"/>
                  <a:pt x="165585" y="224849"/>
                  <a:pt x="160299" y="197302"/>
                </a:cubicBezTo>
                <a:cubicBezTo>
                  <a:pt x="160299" y="197302"/>
                  <a:pt x="160299" y="197302"/>
                  <a:pt x="129904" y="224849"/>
                </a:cubicBezTo>
                <a:cubicBezTo>
                  <a:pt x="129904" y="224849"/>
                  <a:pt x="129904" y="224849"/>
                  <a:pt x="147083" y="290438"/>
                </a:cubicBezTo>
                <a:cubicBezTo>
                  <a:pt x="148405" y="299620"/>
                  <a:pt x="143119" y="308803"/>
                  <a:pt x="132547" y="311426"/>
                </a:cubicBezTo>
                <a:cubicBezTo>
                  <a:pt x="131225" y="312738"/>
                  <a:pt x="129904" y="312738"/>
                  <a:pt x="128582" y="312738"/>
                </a:cubicBezTo>
                <a:cubicBezTo>
                  <a:pt x="120653" y="312738"/>
                  <a:pt x="112724" y="307491"/>
                  <a:pt x="111402" y="298309"/>
                </a:cubicBezTo>
                <a:cubicBezTo>
                  <a:pt x="111402" y="298309"/>
                  <a:pt x="111402" y="298309"/>
                  <a:pt x="91579" y="218290"/>
                </a:cubicBezTo>
                <a:cubicBezTo>
                  <a:pt x="90257" y="214355"/>
                  <a:pt x="91579" y="210419"/>
                  <a:pt x="94222" y="207796"/>
                </a:cubicBezTo>
                <a:cubicBezTo>
                  <a:pt x="94222" y="207796"/>
                  <a:pt x="94222" y="207796"/>
                  <a:pt x="128582" y="177625"/>
                </a:cubicBezTo>
                <a:cubicBezTo>
                  <a:pt x="128582" y="177625"/>
                  <a:pt x="128582" y="177625"/>
                  <a:pt x="104794" y="125154"/>
                </a:cubicBezTo>
                <a:cubicBezTo>
                  <a:pt x="104794" y="125154"/>
                  <a:pt x="104794" y="125154"/>
                  <a:pt x="91579" y="146142"/>
                </a:cubicBezTo>
                <a:cubicBezTo>
                  <a:pt x="88936" y="150078"/>
                  <a:pt x="84971" y="151389"/>
                  <a:pt x="79685" y="151389"/>
                </a:cubicBezTo>
                <a:cubicBezTo>
                  <a:pt x="79685" y="151389"/>
                  <a:pt x="79685" y="151389"/>
                  <a:pt x="22859" y="134336"/>
                </a:cubicBezTo>
                <a:cubicBezTo>
                  <a:pt x="22859" y="134336"/>
                  <a:pt x="22859" y="134336"/>
                  <a:pt x="32109" y="101542"/>
                </a:cubicBezTo>
                <a:cubicBezTo>
                  <a:pt x="32109" y="101542"/>
                  <a:pt x="32109" y="101542"/>
                  <a:pt x="71756" y="113348"/>
                </a:cubicBezTo>
                <a:cubicBezTo>
                  <a:pt x="71756" y="113348"/>
                  <a:pt x="71756" y="113348"/>
                  <a:pt x="83650" y="93671"/>
                </a:cubicBezTo>
                <a:cubicBezTo>
                  <a:pt x="84971" y="92359"/>
                  <a:pt x="87614" y="91047"/>
                  <a:pt x="88936" y="89736"/>
                </a:cubicBezTo>
                <a:cubicBezTo>
                  <a:pt x="88936" y="89736"/>
                  <a:pt x="88936" y="89736"/>
                  <a:pt x="147083" y="64812"/>
                </a:cubicBezTo>
                <a:close/>
                <a:moveTo>
                  <a:pt x="19641" y="53975"/>
                </a:moveTo>
                <a:cubicBezTo>
                  <a:pt x="20929" y="53975"/>
                  <a:pt x="22216" y="55298"/>
                  <a:pt x="22216" y="56621"/>
                </a:cubicBezTo>
                <a:cubicBezTo>
                  <a:pt x="22216" y="56621"/>
                  <a:pt x="22216" y="56621"/>
                  <a:pt x="17067" y="72496"/>
                </a:cubicBezTo>
                <a:cubicBezTo>
                  <a:pt x="17067" y="72496"/>
                  <a:pt x="17067" y="72496"/>
                  <a:pt x="32513" y="76465"/>
                </a:cubicBezTo>
                <a:cubicBezTo>
                  <a:pt x="32513" y="76465"/>
                  <a:pt x="32513" y="76465"/>
                  <a:pt x="37662" y="60590"/>
                </a:cubicBezTo>
                <a:cubicBezTo>
                  <a:pt x="37662" y="59267"/>
                  <a:pt x="38949" y="59267"/>
                  <a:pt x="40236" y="60590"/>
                </a:cubicBezTo>
                <a:cubicBezTo>
                  <a:pt x="45385" y="65881"/>
                  <a:pt x="46672" y="72496"/>
                  <a:pt x="44097" y="80434"/>
                </a:cubicBezTo>
                <a:cubicBezTo>
                  <a:pt x="42810" y="88371"/>
                  <a:pt x="35087" y="94986"/>
                  <a:pt x="27364" y="94986"/>
                </a:cubicBezTo>
                <a:lnTo>
                  <a:pt x="26077" y="100277"/>
                </a:lnTo>
                <a:cubicBezTo>
                  <a:pt x="26077" y="100277"/>
                  <a:pt x="26077" y="100277"/>
                  <a:pt x="17067" y="133351"/>
                </a:cubicBezTo>
                <a:cubicBezTo>
                  <a:pt x="17067" y="133351"/>
                  <a:pt x="17067" y="133351"/>
                  <a:pt x="15780" y="134674"/>
                </a:cubicBezTo>
                <a:cubicBezTo>
                  <a:pt x="14493" y="138642"/>
                  <a:pt x="11918" y="141288"/>
                  <a:pt x="8057" y="141288"/>
                </a:cubicBezTo>
                <a:cubicBezTo>
                  <a:pt x="8057" y="141288"/>
                  <a:pt x="6770" y="141288"/>
                  <a:pt x="6770" y="141288"/>
                </a:cubicBezTo>
                <a:cubicBezTo>
                  <a:pt x="6770" y="141288"/>
                  <a:pt x="6770" y="141288"/>
                  <a:pt x="5483" y="139965"/>
                </a:cubicBezTo>
                <a:cubicBezTo>
                  <a:pt x="1621" y="139965"/>
                  <a:pt x="-953" y="134674"/>
                  <a:pt x="334" y="130705"/>
                </a:cubicBezTo>
                <a:cubicBezTo>
                  <a:pt x="334" y="130705"/>
                  <a:pt x="334" y="130705"/>
                  <a:pt x="11918" y="91017"/>
                </a:cubicBezTo>
                <a:cubicBezTo>
                  <a:pt x="5483" y="85725"/>
                  <a:pt x="2908" y="76465"/>
                  <a:pt x="5483" y="68527"/>
                </a:cubicBezTo>
                <a:cubicBezTo>
                  <a:pt x="6770" y="60590"/>
                  <a:pt x="13206" y="55298"/>
                  <a:pt x="19641" y="53975"/>
                </a:cubicBezTo>
                <a:close/>
                <a:moveTo>
                  <a:pt x="97139" y="0"/>
                </a:moveTo>
                <a:cubicBezTo>
                  <a:pt x="116727" y="0"/>
                  <a:pt x="132397" y="15875"/>
                  <a:pt x="132397" y="35719"/>
                </a:cubicBezTo>
                <a:cubicBezTo>
                  <a:pt x="132397" y="55563"/>
                  <a:pt x="116727" y="71438"/>
                  <a:pt x="97139" y="71438"/>
                </a:cubicBezTo>
                <a:cubicBezTo>
                  <a:pt x="84081" y="71438"/>
                  <a:pt x="73634" y="64823"/>
                  <a:pt x="67105" y="54240"/>
                </a:cubicBezTo>
                <a:cubicBezTo>
                  <a:pt x="67105" y="54240"/>
                  <a:pt x="67105" y="54240"/>
                  <a:pt x="61881" y="55563"/>
                </a:cubicBezTo>
                <a:cubicBezTo>
                  <a:pt x="57964" y="58209"/>
                  <a:pt x="54046" y="55563"/>
                  <a:pt x="52740" y="51594"/>
                </a:cubicBezTo>
                <a:cubicBezTo>
                  <a:pt x="51434" y="47625"/>
                  <a:pt x="52740" y="43657"/>
                  <a:pt x="56658" y="42334"/>
                </a:cubicBezTo>
                <a:cubicBezTo>
                  <a:pt x="56658" y="42334"/>
                  <a:pt x="56658" y="42334"/>
                  <a:pt x="63187" y="39688"/>
                </a:cubicBezTo>
                <a:cubicBezTo>
                  <a:pt x="61881" y="38365"/>
                  <a:pt x="61881" y="37042"/>
                  <a:pt x="61881" y="35719"/>
                </a:cubicBezTo>
                <a:cubicBezTo>
                  <a:pt x="61881" y="15875"/>
                  <a:pt x="77551" y="0"/>
                  <a:pt x="97139" y="0"/>
                </a:cubicBezTo>
                <a:close/>
              </a:path>
            </a:pathLst>
          </a:custGeom>
          <a:solidFill>
            <a:srgbClr val="C00000"/>
          </a:solidFill>
          <a:ln w="12700">
            <a:miter lim="400000"/>
          </a:ln>
        </p:spPr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1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85000"/>
                  <a:lumOff val="15000"/>
                </a:schemeClr>
              </a:solidFill>
              <a:effectLst/>
              <a:uLnTx/>
              <a:uFillTx/>
              <a:ea typeface="微软雅黑"/>
              <a:cs typeface="+mn-cs"/>
            </a:endParaRPr>
          </a:p>
        </p:txBody>
      </p:sp>
      <p:grpSp>
        <p:nvGrpSpPr>
          <p:cNvPr id="29" name="1">
            <a:extLst>
              <a:ext uri="{FF2B5EF4-FFF2-40B4-BE49-F238E27FC236}">
                <a16:creationId xmlns:a16="http://schemas.microsoft.com/office/drawing/2014/main" id="{934075B1-5B55-4F8B-8EA0-24A105AD9B61}"/>
              </a:ext>
            </a:extLst>
          </p:cNvPr>
          <p:cNvGrpSpPr/>
          <p:nvPr>
            <p:custDataLst>
              <p:tags r:id="rId7"/>
            </p:custDataLst>
          </p:nvPr>
        </p:nvGrpSpPr>
        <p:grpSpPr>
          <a:xfrm>
            <a:off x="847517" y="1545791"/>
            <a:ext cx="2276121" cy="1661795"/>
            <a:chOff x="847517" y="1545791"/>
            <a:chExt cx="2276121" cy="1661795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6BA45548-DA8B-4318-8E75-F34F9AB03A5A}"/>
                </a:ext>
              </a:extLst>
            </p:cNvPr>
            <p:cNvSpPr/>
            <p:nvPr/>
          </p:nvSpPr>
          <p:spPr>
            <a:xfrm>
              <a:off x="847517" y="2011900"/>
              <a:ext cx="2276121" cy="1195686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square" lIns="0" tIns="0" rIns="0" bIns="0">
              <a:normAutofit/>
            </a:bodyPr>
            <a:lstStyle/>
            <a:p>
              <a:pPr lvl="0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9ED5E038-B9B5-4E39-83EC-55A92A3FA18D}"/>
                </a:ext>
              </a:extLst>
            </p:cNvPr>
            <p:cNvSpPr/>
            <p:nvPr/>
          </p:nvSpPr>
          <p:spPr>
            <a:xfrm>
              <a:off x="847517" y="1545791"/>
              <a:ext cx="2276121" cy="38778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lc="http://schemas.openxmlformats.org/drawingml/2006/lockedCanvas" xmlns="" val="1"/>
              </a:ext>
            </a:extLst>
          </p:spPr>
          <p:txBody>
            <a:bodyPr wrap="none" lIns="0" tIns="0" rIns="0" bIns="0" anchor="ctr">
              <a:norm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000000"/>
                  </a:solidFill>
                </a:defRPr>
              </a:pPr>
              <a:r>
                <a:rPr kumimoji="0" lang="zh-CN" altLang="en-US" sz="20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微软雅黑"/>
                  <a:cs typeface="+mn-cs"/>
                </a:rPr>
                <a:t>添加标题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03575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doors dir="vert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FEB13934-33AA-4516-A331-ADEE9B98FABA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b="1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</a:rPr>
                <a:t>01</a:t>
              </a:r>
              <a:r>
                <a:rPr lang="zh-CN" altLang="en-US" sz="3600" b="1" dirty="0">
                  <a:solidFill>
                    <a:schemeClr val="bg1"/>
                  </a:solidFill>
                  <a:latin typeface="+mn-lt"/>
                  <a:ea typeface="+mn-ea"/>
                </a:rPr>
                <a:t>公司简介</a:t>
              </a: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A6CD3A67-3E64-4DD2-923F-0F1A28C3A0FB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943" y="6084443"/>
            <a:ext cx="3136057" cy="773557"/>
          </a:xfrm>
          <a:prstGeom prst="rect">
            <a:avLst/>
          </a:prstGeom>
        </p:spPr>
      </p:pic>
      <p:sp>
        <p:nvSpPr>
          <p:cNvPr id="7" name="椭圆 6"/>
          <p:cNvSpPr/>
          <p:nvPr/>
        </p:nvSpPr>
        <p:spPr>
          <a:xfrm rot="5400000">
            <a:off x="4079016" y="1912851"/>
            <a:ext cx="1332000" cy="1332000"/>
          </a:xfrm>
          <a:prstGeom prst="ellips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椭圆 7"/>
          <p:cNvSpPr/>
          <p:nvPr/>
        </p:nvSpPr>
        <p:spPr>
          <a:xfrm rot="5400000">
            <a:off x="6771251" y="1912851"/>
            <a:ext cx="1332000" cy="13320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椭圆 9"/>
          <p:cNvSpPr/>
          <p:nvPr/>
        </p:nvSpPr>
        <p:spPr>
          <a:xfrm rot="5400000">
            <a:off x="9462499" y="1924417"/>
            <a:ext cx="1333228" cy="1333228"/>
          </a:xfrm>
          <a:prstGeom prst="ellipse">
            <a:avLst/>
          </a:pr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椭圆 10"/>
          <p:cNvSpPr/>
          <p:nvPr/>
        </p:nvSpPr>
        <p:spPr>
          <a:xfrm rot="5400000">
            <a:off x="1389836" y="1907711"/>
            <a:ext cx="1332000" cy="13320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Freeform 5"/>
          <p:cNvSpPr>
            <a:spLocks noEditPoints="1"/>
          </p:cNvSpPr>
          <p:nvPr/>
        </p:nvSpPr>
        <p:spPr bwMode="auto">
          <a:xfrm>
            <a:off x="1722574" y="2232010"/>
            <a:ext cx="685799" cy="679919"/>
          </a:xfrm>
          <a:custGeom>
            <a:avLst/>
            <a:gdLst>
              <a:gd name="T0" fmla="*/ 140 w 145"/>
              <a:gd name="T1" fmla="*/ 124 h 144"/>
              <a:gd name="T2" fmla="*/ 106 w 145"/>
              <a:gd name="T3" fmla="*/ 89 h 144"/>
              <a:gd name="T4" fmla="*/ 105 w 145"/>
              <a:gd name="T5" fmla="*/ 88 h 144"/>
              <a:gd name="T6" fmla="*/ 114 w 145"/>
              <a:gd name="T7" fmla="*/ 57 h 144"/>
              <a:gd name="T8" fmla="*/ 57 w 145"/>
              <a:gd name="T9" fmla="*/ 0 h 144"/>
              <a:gd name="T10" fmla="*/ 0 w 145"/>
              <a:gd name="T11" fmla="*/ 57 h 144"/>
              <a:gd name="T12" fmla="*/ 57 w 145"/>
              <a:gd name="T13" fmla="*/ 114 h 144"/>
              <a:gd name="T14" fmla="*/ 88 w 145"/>
              <a:gd name="T15" fmla="*/ 105 h 144"/>
              <a:gd name="T16" fmla="*/ 89 w 145"/>
              <a:gd name="T17" fmla="*/ 106 h 144"/>
              <a:gd name="T18" fmla="*/ 124 w 145"/>
              <a:gd name="T19" fmla="*/ 140 h 144"/>
              <a:gd name="T20" fmla="*/ 132 w 145"/>
              <a:gd name="T21" fmla="*/ 144 h 144"/>
              <a:gd name="T22" fmla="*/ 140 w 145"/>
              <a:gd name="T23" fmla="*/ 140 h 144"/>
              <a:gd name="T24" fmla="*/ 140 w 145"/>
              <a:gd name="T25" fmla="*/ 124 h 144"/>
              <a:gd name="T26" fmla="*/ 57 w 145"/>
              <a:gd name="T27" fmla="*/ 96 h 144"/>
              <a:gd name="T28" fmla="*/ 18 w 145"/>
              <a:gd name="T29" fmla="*/ 57 h 144"/>
              <a:gd name="T30" fmla="*/ 57 w 145"/>
              <a:gd name="T31" fmla="*/ 18 h 144"/>
              <a:gd name="T32" fmla="*/ 96 w 145"/>
              <a:gd name="T33" fmla="*/ 57 h 144"/>
              <a:gd name="T34" fmla="*/ 57 w 145"/>
              <a:gd name="T35" fmla="*/ 96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5" h="144">
                <a:moveTo>
                  <a:pt x="140" y="124"/>
                </a:moveTo>
                <a:cubicBezTo>
                  <a:pt x="106" y="89"/>
                  <a:pt x="106" y="89"/>
                  <a:pt x="106" y="89"/>
                </a:cubicBezTo>
                <a:cubicBezTo>
                  <a:pt x="106" y="89"/>
                  <a:pt x="105" y="88"/>
                  <a:pt x="105" y="88"/>
                </a:cubicBezTo>
                <a:cubicBezTo>
                  <a:pt x="111" y="79"/>
                  <a:pt x="114" y="68"/>
                  <a:pt x="114" y="57"/>
                </a:cubicBezTo>
                <a:cubicBezTo>
                  <a:pt x="114" y="26"/>
                  <a:pt x="88" y="0"/>
                  <a:pt x="57" y="0"/>
                </a:cubicBezTo>
                <a:cubicBezTo>
                  <a:pt x="26" y="0"/>
                  <a:pt x="0" y="26"/>
                  <a:pt x="0" y="57"/>
                </a:cubicBezTo>
                <a:cubicBezTo>
                  <a:pt x="0" y="88"/>
                  <a:pt x="26" y="114"/>
                  <a:pt x="57" y="114"/>
                </a:cubicBezTo>
                <a:cubicBezTo>
                  <a:pt x="68" y="114"/>
                  <a:pt x="79" y="111"/>
                  <a:pt x="88" y="105"/>
                </a:cubicBezTo>
                <a:cubicBezTo>
                  <a:pt x="88" y="105"/>
                  <a:pt x="89" y="106"/>
                  <a:pt x="89" y="106"/>
                </a:cubicBezTo>
                <a:cubicBezTo>
                  <a:pt x="124" y="140"/>
                  <a:pt x="124" y="140"/>
                  <a:pt x="124" y="140"/>
                </a:cubicBezTo>
                <a:cubicBezTo>
                  <a:pt x="126" y="143"/>
                  <a:pt x="129" y="144"/>
                  <a:pt x="132" y="144"/>
                </a:cubicBezTo>
                <a:cubicBezTo>
                  <a:pt x="135" y="144"/>
                  <a:pt x="138" y="143"/>
                  <a:pt x="140" y="140"/>
                </a:cubicBezTo>
                <a:cubicBezTo>
                  <a:pt x="145" y="136"/>
                  <a:pt x="145" y="128"/>
                  <a:pt x="140" y="124"/>
                </a:cubicBezTo>
                <a:moveTo>
                  <a:pt x="57" y="96"/>
                </a:moveTo>
                <a:cubicBezTo>
                  <a:pt x="36" y="96"/>
                  <a:pt x="18" y="78"/>
                  <a:pt x="18" y="57"/>
                </a:cubicBezTo>
                <a:cubicBezTo>
                  <a:pt x="18" y="35"/>
                  <a:pt x="36" y="18"/>
                  <a:pt x="57" y="18"/>
                </a:cubicBezTo>
                <a:cubicBezTo>
                  <a:pt x="78" y="18"/>
                  <a:pt x="96" y="35"/>
                  <a:pt x="96" y="57"/>
                </a:cubicBezTo>
                <a:cubicBezTo>
                  <a:pt x="96" y="78"/>
                  <a:pt x="78" y="96"/>
                  <a:pt x="57" y="96"/>
                </a:cubicBezTo>
              </a:path>
            </a:pathLst>
          </a:custGeom>
          <a:solidFill>
            <a:srgbClr val="C0000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Freeform 9"/>
          <p:cNvSpPr>
            <a:spLocks noEditPoints="1"/>
          </p:cNvSpPr>
          <p:nvPr/>
        </p:nvSpPr>
        <p:spPr bwMode="auto">
          <a:xfrm>
            <a:off x="4406816" y="2251511"/>
            <a:ext cx="687600" cy="680400"/>
          </a:xfrm>
          <a:custGeom>
            <a:avLst/>
            <a:gdLst>
              <a:gd name="T0" fmla="*/ 132 w 144"/>
              <a:gd name="T1" fmla="*/ 61 h 144"/>
              <a:gd name="T2" fmla="*/ 121 w 144"/>
              <a:gd name="T3" fmla="*/ 46 h 144"/>
              <a:gd name="T4" fmla="*/ 127 w 144"/>
              <a:gd name="T5" fmla="*/ 33 h 144"/>
              <a:gd name="T6" fmla="*/ 119 w 144"/>
              <a:gd name="T7" fmla="*/ 17 h 144"/>
              <a:gd name="T8" fmla="*/ 106 w 144"/>
              <a:gd name="T9" fmla="*/ 22 h 144"/>
              <a:gd name="T10" fmla="*/ 88 w 144"/>
              <a:gd name="T11" fmla="*/ 19 h 144"/>
              <a:gd name="T12" fmla="*/ 83 w 144"/>
              <a:gd name="T13" fmla="*/ 6 h 144"/>
              <a:gd name="T14" fmla="*/ 66 w 144"/>
              <a:gd name="T15" fmla="*/ 0 h 144"/>
              <a:gd name="T16" fmla="*/ 61 w 144"/>
              <a:gd name="T17" fmla="*/ 12 h 144"/>
              <a:gd name="T18" fmla="*/ 46 w 144"/>
              <a:gd name="T19" fmla="*/ 23 h 144"/>
              <a:gd name="T20" fmla="*/ 33 w 144"/>
              <a:gd name="T21" fmla="*/ 17 h 144"/>
              <a:gd name="T22" fmla="*/ 17 w 144"/>
              <a:gd name="T23" fmla="*/ 25 h 144"/>
              <a:gd name="T24" fmla="*/ 22 w 144"/>
              <a:gd name="T25" fmla="*/ 38 h 144"/>
              <a:gd name="T26" fmla="*/ 19 w 144"/>
              <a:gd name="T27" fmla="*/ 56 h 144"/>
              <a:gd name="T28" fmla="*/ 6 w 144"/>
              <a:gd name="T29" fmla="*/ 61 h 144"/>
              <a:gd name="T30" fmla="*/ 0 w 144"/>
              <a:gd name="T31" fmla="*/ 78 h 144"/>
              <a:gd name="T32" fmla="*/ 12 w 144"/>
              <a:gd name="T33" fmla="*/ 83 h 144"/>
              <a:gd name="T34" fmla="*/ 23 w 144"/>
              <a:gd name="T35" fmla="*/ 98 h 144"/>
              <a:gd name="T36" fmla="*/ 17 w 144"/>
              <a:gd name="T37" fmla="*/ 111 h 144"/>
              <a:gd name="T38" fmla="*/ 25 w 144"/>
              <a:gd name="T39" fmla="*/ 127 h 144"/>
              <a:gd name="T40" fmla="*/ 38 w 144"/>
              <a:gd name="T41" fmla="*/ 122 h 144"/>
              <a:gd name="T42" fmla="*/ 56 w 144"/>
              <a:gd name="T43" fmla="*/ 125 h 144"/>
              <a:gd name="T44" fmla="*/ 61 w 144"/>
              <a:gd name="T45" fmla="*/ 138 h 144"/>
              <a:gd name="T46" fmla="*/ 78 w 144"/>
              <a:gd name="T47" fmla="*/ 144 h 144"/>
              <a:gd name="T48" fmla="*/ 83 w 144"/>
              <a:gd name="T49" fmla="*/ 132 h 144"/>
              <a:gd name="T50" fmla="*/ 98 w 144"/>
              <a:gd name="T51" fmla="*/ 121 h 144"/>
              <a:gd name="T52" fmla="*/ 111 w 144"/>
              <a:gd name="T53" fmla="*/ 127 h 144"/>
              <a:gd name="T54" fmla="*/ 127 w 144"/>
              <a:gd name="T55" fmla="*/ 119 h 144"/>
              <a:gd name="T56" fmla="*/ 122 w 144"/>
              <a:gd name="T57" fmla="*/ 106 h 144"/>
              <a:gd name="T58" fmla="*/ 125 w 144"/>
              <a:gd name="T59" fmla="*/ 88 h 144"/>
              <a:gd name="T60" fmla="*/ 138 w 144"/>
              <a:gd name="T61" fmla="*/ 83 h 144"/>
              <a:gd name="T62" fmla="*/ 144 w 144"/>
              <a:gd name="T63" fmla="*/ 66 h 144"/>
              <a:gd name="T64" fmla="*/ 100 w 144"/>
              <a:gd name="T65" fmla="*/ 72 h 144"/>
              <a:gd name="T66" fmla="*/ 44 w 144"/>
              <a:gd name="T67" fmla="*/ 72 h 144"/>
              <a:gd name="T68" fmla="*/ 100 w 144"/>
              <a:gd name="T69" fmla="*/ 72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44" h="144">
                <a:moveTo>
                  <a:pt x="138" y="61"/>
                </a:moveTo>
                <a:cubicBezTo>
                  <a:pt x="132" y="61"/>
                  <a:pt x="132" y="61"/>
                  <a:pt x="132" y="61"/>
                </a:cubicBezTo>
                <a:cubicBezTo>
                  <a:pt x="129" y="61"/>
                  <a:pt x="126" y="59"/>
                  <a:pt x="125" y="56"/>
                </a:cubicBezTo>
                <a:cubicBezTo>
                  <a:pt x="121" y="46"/>
                  <a:pt x="121" y="46"/>
                  <a:pt x="121" y="46"/>
                </a:cubicBezTo>
                <a:cubicBezTo>
                  <a:pt x="119" y="44"/>
                  <a:pt x="120" y="40"/>
                  <a:pt x="122" y="38"/>
                </a:cubicBezTo>
                <a:cubicBezTo>
                  <a:pt x="127" y="33"/>
                  <a:pt x="127" y="33"/>
                  <a:pt x="127" y="33"/>
                </a:cubicBezTo>
                <a:cubicBezTo>
                  <a:pt x="129" y="31"/>
                  <a:pt x="129" y="27"/>
                  <a:pt x="127" y="25"/>
                </a:cubicBezTo>
                <a:cubicBezTo>
                  <a:pt x="119" y="17"/>
                  <a:pt x="119" y="17"/>
                  <a:pt x="119" y="17"/>
                </a:cubicBezTo>
                <a:cubicBezTo>
                  <a:pt x="117" y="15"/>
                  <a:pt x="113" y="15"/>
                  <a:pt x="111" y="17"/>
                </a:cubicBezTo>
                <a:cubicBezTo>
                  <a:pt x="106" y="22"/>
                  <a:pt x="106" y="22"/>
                  <a:pt x="106" y="22"/>
                </a:cubicBezTo>
                <a:cubicBezTo>
                  <a:pt x="104" y="24"/>
                  <a:pt x="100" y="25"/>
                  <a:pt x="98" y="23"/>
                </a:cubicBezTo>
                <a:cubicBezTo>
                  <a:pt x="88" y="19"/>
                  <a:pt x="88" y="19"/>
                  <a:pt x="88" y="19"/>
                </a:cubicBezTo>
                <a:cubicBezTo>
                  <a:pt x="85" y="18"/>
                  <a:pt x="83" y="15"/>
                  <a:pt x="83" y="12"/>
                </a:cubicBezTo>
                <a:cubicBezTo>
                  <a:pt x="83" y="6"/>
                  <a:pt x="83" y="6"/>
                  <a:pt x="83" y="6"/>
                </a:cubicBezTo>
                <a:cubicBezTo>
                  <a:pt x="83" y="2"/>
                  <a:pt x="81" y="0"/>
                  <a:pt x="78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63" y="0"/>
                  <a:pt x="61" y="2"/>
                  <a:pt x="61" y="6"/>
                </a:cubicBezTo>
                <a:cubicBezTo>
                  <a:pt x="61" y="12"/>
                  <a:pt x="61" y="12"/>
                  <a:pt x="61" y="12"/>
                </a:cubicBezTo>
                <a:cubicBezTo>
                  <a:pt x="61" y="15"/>
                  <a:pt x="59" y="18"/>
                  <a:pt x="56" y="19"/>
                </a:cubicBezTo>
                <a:cubicBezTo>
                  <a:pt x="46" y="23"/>
                  <a:pt x="46" y="23"/>
                  <a:pt x="46" y="23"/>
                </a:cubicBezTo>
                <a:cubicBezTo>
                  <a:pt x="44" y="25"/>
                  <a:pt x="40" y="24"/>
                  <a:pt x="38" y="22"/>
                </a:cubicBezTo>
                <a:cubicBezTo>
                  <a:pt x="33" y="17"/>
                  <a:pt x="33" y="17"/>
                  <a:pt x="33" y="17"/>
                </a:cubicBezTo>
                <a:cubicBezTo>
                  <a:pt x="31" y="15"/>
                  <a:pt x="27" y="15"/>
                  <a:pt x="25" y="17"/>
                </a:cubicBezTo>
                <a:cubicBezTo>
                  <a:pt x="17" y="25"/>
                  <a:pt x="17" y="25"/>
                  <a:pt x="17" y="25"/>
                </a:cubicBezTo>
                <a:cubicBezTo>
                  <a:pt x="15" y="27"/>
                  <a:pt x="15" y="31"/>
                  <a:pt x="17" y="33"/>
                </a:cubicBezTo>
                <a:cubicBezTo>
                  <a:pt x="22" y="38"/>
                  <a:pt x="22" y="38"/>
                  <a:pt x="22" y="38"/>
                </a:cubicBezTo>
                <a:cubicBezTo>
                  <a:pt x="24" y="40"/>
                  <a:pt x="25" y="44"/>
                  <a:pt x="23" y="46"/>
                </a:cubicBezTo>
                <a:cubicBezTo>
                  <a:pt x="19" y="56"/>
                  <a:pt x="19" y="56"/>
                  <a:pt x="19" y="56"/>
                </a:cubicBezTo>
                <a:cubicBezTo>
                  <a:pt x="18" y="59"/>
                  <a:pt x="15" y="61"/>
                  <a:pt x="12" y="61"/>
                </a:cubicBezTo>
                <a:cubicBezTo>
                  <a:pt x="6" y="61"/>
                  <a:pt x="6" y="61"/>
                  <a:pt x="6" y="61"/>
                </a:cubicBezTo>
                <a:cubicBezTo>
                  <a:pt x="2" y="61"/>
                  <a:pt x="0" y="63"/>
                  <a:pt x="0" y="66"/>
                </a:cubicBezTo>
                <a:cubicBezTo>
                  <a:pt x="0" y="78"/>
                  <a:pt x="0" y="78"/>
                  <a:pt x="0" y="78"/>
                </a:cubicBezTo>
                <a:cubicBezTo>
                  <a:pt x="0" y="81"/>
                  <a:pt x="2" y="83"/>
                  <a:pt x="6" y="83"/>
                </a:cubicBezTo>
                <a:cubicBezTo>
                  <a:pt x="12" y="83"/>
                  <a:pt x="12" y="83"/>
                  <a:pt x="12" y="83"/>
                </a:cubicBezTo>
                <a:cubicBezTo>
                  <a:pt x="15" y="83"/>
                  <a:pt x="18" y="85"/>
                  <a:pt x="19" y="88"/>
                </a:cubicBezTo>
                <a:cubicBezTo>
                  <a:pt x="23" y="98"/>
                  <a:pt x="23" y="98"/>
                  <a:pt x="23" y="98"/>
                </a:cubicBezTo>
                <a:cubicBezTo>
                  <a:pt x="25" y="100"/>
                  <a:pt x="24" y="104"/>
                  <a:pt x="22" y="106"/>
                </a:cubicBezTo>
                <a:cubicBezTo>
                  <a:pt x="17" y="111"/>
                  <a:pt x="17" y="111"/>
                  <a:pt x="17" y="111"/>
                </a:cubicBezTo>
                <a:cubicBezTo>
                  <a:pt x="15" y="113"/>
                  <a:pt x="15" y="117"/>
                  <a:pt x="17" y="119"/>
                </a:cubicBezTo>
                <a:cubicBezTo>
                  <a:pt x="25" y="127"/>
                  <a:pt x="25" y="127"/>
                  <a:pt x="25" y="127"/>
                </a:cubicBezTo>
                <a:cubicBezTo>
                  <a:pt x="27" y="129"/>
                  <a:pt x="31" y="129"/>
                  <a:pt x="33" y="127"/>
                </a:cubicBezTo>
                <a:cubicBezTo>
                  <a:pt x="38" y="122"/>
                  <a:pt x="38" y="122"/>
                  <a:pt x="38" y="122"/>
                </a:cubicBezTo>
                <a:cubicBezTo>
                  <a:pt x="40" y="120"/>
                  <a:pt x="44" y="119"/>
                  <a:pt x="46" y="121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9" y="126"/>
                  <a:pt x="61" y="129"/>
                  <a:pt x="61" y="132"/>
                </a:cubicBezTo>
                <a:cubicBezTo>
                  <a:pt x="61" y="138"/>
                  <a:pt x="61" y="138"/>
                  <a:pt x="61" y="138"/>
                </a:cubicBezTo>
                <a:cubicBezTo>
                  <a:pt x="61" y="142"/>
                  <a:pt x="63" y="144"/>
                  <a:pt x="66" y="144"/>
                </a:cubicBezTo>
                <a:cubicBezTo>
                  <a:pt x="78" y="144"/>
                  <a:pt x="78" y="144"/>
                  <a:pt x="78" y="144"/>
                </a:cubicBezTo>
                <a:cubicBezTo>
                  <a:pt x="81" y="144"/>
                  <a:pt x="83" y="142"/>
                  <a:pt x="83" y="138"/>
                </a:cubicBezTo>
                <a:cubicBezTo>
                  <a:pt x="83" y="132"/>
                  <a:pt x="83" y="132"/>
                  <a:pt x="83" y="132"/>
                </a:cubicBezTo>
                <a:cubicBezTo>
                  <a:pt x="83" y="129"/>
                  <a:pt x="85" y="126"/>
                  <a:pt x="88" y="125"/>
                </a:cubicBezTo>
                <a:cubicBezTo>
                  <a:pt x="98" y="121"/>
                  <a:pt x="98" y="121"/>
                  <a:pt x="98" y="121"/>
                </a:cubicBezTo>
                <a:cubicBezTo>
                  <a:pt x="100" y="119"/>
                  <a:pt x="104" y="120"/>
                  <a:pt x="106" y="122"/>
                </a:cubicBezTo>
                <a:cubicBezTo>
                  <a:pt x="111" y="127"/>
                  <a:pt x="111" y="127"/>
                  <a:pt x="111" y="127"/>
                </a:cubicBezTo>
                <a:cubicBezTo>
                  <a:pt x="113" y="129"/>
                  <a:pt x="117" y="129"/>
                  <a:pt x="119" y="127"/>
                </a:cubicBezTo>
                <a:cubicBezTo>
                  <a:pt x="127" y="119"/>
                  <a:pt x="127" y="119"/>
                  <a:pt x="127" y="119"/>
                </a:cubicBezTo>
                <a:cubicBezTo>
                  <a:pt x="129" y="117"/>
                  <a:pt x="129" y="113"/>
                  <a:pt x="127" y="111"/>
                </a:cubicBezTo>
                <a:cubicBezTo>
                  <a:pt x="122" y="106"/>
                  <a:pt x="122" y="106"/>
                  <a:pt x="122" y="106"/>
                </a:cubicBezTo>
                <a:cubicBezTo>
                  <a:pt x="120" y="104"/>
                  <a:pt x="119" y="100"/>
                  <a:pt x="121" y="98"/>
                </a:cubicBezTo>
                <a:cubicBezTo>
                  <a:pt x="125" y="88"/>
                  <a:pt x="125" y="88"/>
                  <a:pt x="125" y="88"/>
                </a:cubicBezTo>
                <a:cubicBezTo>
                  <a:pt x="126" y="85"/>
                  <a:pt x="129" y="83"/>
                  <a:pt x="132" y="83"/>
                </a:cubicBezTo>
                <a:cubicBezTo>
                  <a:pt x="138" y="83"/>
                  <a:pt x="138" y="83"/>
                  <a:pt x="138" y="83"/>
                </a:cubicBezTo>
                <a:cubicBezTo>
                  <a:pt x="142" y="83"/>
                  <a:pt x="144" y="81"/>
                  <a:pt x="144" y="78"/>
                </a:cubicBezTo>
                <a:cubicBezTo>
                  <a:pt x="144" y="66"/>
                  <a:pt x="144" y="66"/>
                  <a:pt x="144" y="66"/>
                </a:cubicBezTo>
                <a:cubicBezTo>
                  <a:pt x="144" y="63"/>
                  <a:pt x="142" y="61"/>
                  <a:pt x="138" y="61"/>
                </a:cubicBezTo>
                <a:moveTo>
                  <a:pt x="100" y="72"/>
                </a:moveTo>
                <a:cubicBezTo>
                  <a:pt x="100" y="87"/>
                  <a:pt x="87" y="100"/>
                  <a:pt x="72" y="100"/>
                </a:cubicBezTo>
                <a:cubicBezTo>
                  <a:pt x="57" y="100"/>
                  <a:pt x="44" y="87"/>
                  <a:pt x="44" y="72"/>
                </a:cubicBezTo>
                <a:cubicBezTo>
                  <a:pt x="44" y="57"/>
                  <a:pt x="57" y="44"/>
                  <a:pt x="72" y="44"/>
                </a:cubicBezTo>
                <a:cubicBezTo>
                  <a:pt x="87" y="44"/>
                  <a:pt x="100" y="57"/>
                  <a:pt x="100" y="72"/>
                </a:cubicBezTo>
              </a:path>
            </a:pathLst>
          </a:cu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4" name="Group 12"/>
          <p:cNvGrpSpPr>
            <a:grpSpLocks noChangeAspect="1"/>
          </p:cNvGrpSpPr>
          <p:nvPr/>
        </p:nvGrpSpPr>
        <p:grpSpPr bwMode="auto">
          <a:xfrm>
            <a:off x="7065905" y="2232163"/>
            <a:ext cx="814219" cy="680400"/>
            <a:chOff x="4638" y="1688"/>
            <a:chExt cx="432" cy="361"/>
          </a:xfrm>
          <a:solidFill>
            <a:srgbClr val="C00000"/>
          </a:solidFill>
        </p:grpSpPr>
        <p:sp>
          <p:nvSpPr>
            <p:cNvPr id="15" name="Freeform 13"/>
            <p:cNvSpPr/>
            <p:nvPr/>
          </p:nvSpPr>
          <p:spPr bwMode="auto">
            <a:xfrm>
              <a:off x="4638" y="1782"/>
              <a:ext cx="331" cy="267"/>
            </a:xfrm>
            <a:custGeom>
              <a:avLst/>
              <a:gdLst>
                <a:gd name="T0" fmla="*/ 123 w 138"/>
                <a:gd name="T1" fmla="*/ 83 h 111"/>
                <a:gd name="T2" fmla="*/ 89 w 138"/>
                <a:gd name="T3" fmla="*/ 93 h 111"/>
                <a:gd name="T4" fmla="*/ 85 w 138"/>
                <a:gd name="T5" fmla="*/ 93 h 111"/>
                <a:gd name="T6" fmla="*/ 83 w 138"/>
                <a:gd name="T7" fmla="*/ 92 h 111"/>
                <a:gd name="T8" fmla="*/ 79 w 138"/>
                <a:gd name="T9" fmla="*/ 92 h 111"/>
                <a:gd name="T10" fmla="*/ 77 w 138"/>
                <a:gd name="T11" fmla="*/ 91 h 111"/>
                <a:gd name="T12" fmla="*/ 74 w 138"/>
                <a:gd name="T13" fmla="*/ 91 h 111"/>
                <a:gd name="T14" fmla="*/ 72 w 138"/>
                <a:gd name="T15" fmla="*/ 90 h 111"/>
                <a:gd name="T16" fmla="*/ 68 w 138"/>
                <a:gd name="T17" fmla="*/ 89 h 111"/>
                <a:gd name="T18" fmla="*/ 67 w 138"/>
                <a:gd name="T19" fmla="*/ 88 h 111"/>
                <a:gd name="T20" fmla="*/ 63 w 138"/>
                <a:gd name="T21" fmla="*/ 86 h 111"/>
                <a:gd name="T22" fmla="*/ 63 w 138"/>
                <a:gd name="T23" fmla="*/ 86 h 111"/>
                <a:gd name="T24" fmla="*/ 50 w 138"/>
                <a:gd name="T25" fmla="*/ 76 h 111"/>
                <a:gd name="T26" fmla="*/ 50 w 138"/>
                <a:gd name="T27" fmla="*/ 76 h 111"/>
                <a:gd name="T28" fmla="*/ 46 w 138"/>
                <a:gd name="T29" fmla="*/ 72 h 111"/>
                <a:gd name="T30" fmla="*/ 45 w 138"/>
                <a:gd name="T31" fmla="*/ 71 h 111"/>
                <a:gd name="T32" fmla="*/ 33 w 138"/>
                <a:gd name="T33" fmla="*/ 36 h 111"/>
                <a:gd name="T34" fmla="*/ 48 w 138"/>
                <a:gd name="T35" fmla="*/ 36 h 111"/>
                <a:gd name="T36" fmla="*/ 24 w 138"/>
                <a:gd name="T37" fmla="*/ 0 h 111"/>
                <a:gd name="T38" fmla="*/ 0 w 138"/>
                <a:gd name="T39" fmla="*/ 36 h 111"/>
                <a:gd name="T40" fmla="*/ 15 w 138"/>
                <a:gd name="T41" fmla="*/ 36 h 111"/>
                <a:gd name="T42" fmla="*/ 28 w 138"/>
                <a:gd name="T43" fmla="*/ 78 h 111"/>
                <a:gd name="T44" fmla="*/ 29 w 138"/>
                <a:gd name="T45" fmla="*/ 79 h 111"/>
                <a:gd name="T46" fmla="*/ 31 w 138"/>
                <a:gd name="T47" fmla="*/ 83 h 111"/>
                <a:gd name="T48" fmla="*/ 32 w 138"/>
                <a:gd name="T49" fmla="*/ 84 h 111"/>
                <a:gd name="T50" fmla="*/ 37 w 138"/>
                <a:gd name="T51" fmla="*/ 89 h 111"/>
                <a:gd name="T52" fmla="*/ 37 w 138"/>
                <a:gd name="T53" fmla="*/ 89 h 111"/>
                <a:gd name="T54" fmla="*/ 54 w 138"/>
                <a:gd name="T55" fmla="*/ 102 h 111"/>
                <a:gd name="T56" fmla="*/ 54 w 138"/>
                <a:gd name="T57" fmla="*/ 102 h 111"/>
                <a:gd name="T58" fmla="*/ 60 w 138"/>
                <a:gd name="T59" fmla="*/ 105 h 111"/>
                <a:gd name="T60" fmla="*/ 61 w 138"/>
                <a:gd name="T61" fmla="*/ 105 h 111"/>
                <a:gd name="T62" fmla="*/ 66 w 138"/>
                <a:gd name="T63" fmla="*/ 107 h 111"/>
                <a:gd name="T64" fmla="*/ 68 w 138"/>
                <a:gd name="T65" fmla="*/ 108 h 111"/>
                <a:gd name="T66" fmla="*/ 73 w 138"/>
                <a:gd name="T67" fmla="*/ 109 h 111"/>
                <a:gd name="T68" fmla="*/ 76 w 138"/>
                <a:gd name="T69" fmla="*/ 110 h 111"/>
                <a:gd name="T70" fmla="*/ 77 w 138"/>
                <a:gd name="T71" fmla="*/ 110 h 111"/>
                <a:gd name="T72" fmla="*/ 81 w 138"/>
                <a:gd name="T73" fmla="*/ 110 h 111"/>
                <a:gd name="T74" fmla="*/ 83 w 138"/>
                <a:gd name="T75" fmla="*/ 111 h 111"/>
                <a:gd name="T76" fmla="*/ 90 w 138"/>
                <a:gd name="T77" fmla="*/ 111 h 111"/>
                <a:gd name="T78" fmla="*/ 133 w 138"/>
                <a:gd name="T79" fmla="*/ 97 h 111"/>
                <a:gd name="T80" fmla="*/ 135 w 138"/>
                <a:gd name="T81" fmla="*/ 85 h 111"/>
                <a:gd name="T82" fmla="*/ 123 w 138"/>
                <a:gd name="T83" fmla="*/ 8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38" h="111">
                  <a:moveTo>
                    <a:pt x="123" y="83"/>
                  </a:moveTo>
                  <a:cubicBezTo>
                    <a:pt x="113" y="90"/>
                    <a:pt x="101" y="93"/>
                    <a:pt x="89" y="93"/>
                  </a:cubicBezTo>
                  <a:cubicBezTo>
                    <a:pt x="88" y="93"/>
                    <a:pt x="86" y="93"/>
                    <a:pt x="85" y="93"/>
                  </a:cubicBezTo>
                  <a:cubicBezTo>
                    <a:pt x="84" y="93"/>
                    <a:pt x="83" y="93"/>
                    <a:pt x="83" y="92"/>
                  </a:cubicBezTo>
                  <a:cubicBezTo>
                    <a:pt x="82" y="92"/>
                    <a:pt x="80" y="92"/>
                    <a:pt x="79" y="92"/>
                  </a:cubicBezTo>
                  <a:cubicBezTo>
                    <a:pt x="78" y="92"/>
                    <a:pt x="78" y="92"/>
                    <a:pt x="77" y="91"/>
                  </a:cubicBezTo>
                  <a:cubicBezTo>
                    <a:pt x="76" y="91"/>
                    <a:pt x="75" y="91"/>
                    <a:pt x="74" y="91"/>
                  </a:cubicBezTo>
                  <a:cubicBezTo>
                    <a:pt x="73" y="90"/>
                    <a:pt x="72" y="90"/>
                    <a:pt x="72" y="90"/>
                  </a:cubicBezTo>
                  <a:cubicBezTo>
                    <a:pt x="71" y="90"/>
                    <a:pt x="69" y="89"/>
                    <a:pt x="68" y="89"/>
                  </a:cubicBezTo>
                  <a:cubicBezTo>
                    <a:pt x="68" y="88"/>
                    <a:pt x="68" y="88"/>
                    <a:pt x="67" y="88"/>
                  </a:cubicBezTo>
                  <a:cubicBezTo>
                    <a:pt x="66" y="88"/>
                    <a:pt x="64" y="87"/>
                    <a:pt x="63" y="86"/>
                  </a:cubicBezTo>
                  <a:cubicBezTo>
                    <a:pt x="63" y="86"/>
                    <a:pt x="63" y="86"/>
                    <a:pt x="63" y="86"/>
                  </a:cubicBezTo>
                  <a:cubicBezTo>
                    <a:pt x="58" y="83"/>
                    <a:pt x="54" y="80"/>
                    <a:pt x="50" y="76"/>
                  </a:cubicBezTo>
                  <a:cubicBezTo>
                    <a:pt x="50" y="76"/>
                    <a:pt x="50" y="76"/>
                    <a:pt x="50" y="76"/>
                  </a:cubicBezTo>
                  <a:cubicBezTo>
                    <a:pt x="48" y="75"/>
                    <a:pt x="47" y="74"/>
                    <a:pt x="46" y="72"/>
                  </a:cubicBezTo>
                  <a:cubicBezTo>
                    <a:pt x="46" y="72"/>
                    <a:pt x="46" y="72"/>
                    <a:pt x="45" y="71"/>
                  </a:cubicBezTo>
                  <a:cubicBezTo>
                    <a:pt x="38" y="62"/>
                    <a:pt x="33" y="49"/>
                    <a:pt x="33" y="36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52"/>
                    <a:pt x="20" y="66"/>
                    <a:pt x="28" y="78"/>
                  </a:cubicBezTo>
                  <a:cubicBezTo>
                    <a:pt x="28" y="79"/>
                    <a:pt x="28" y="79"/>
                    <a:pt x="29" y="79"/>
                  </a:cubicBezTo>
                  <a:cubicBezTo>
                    <a:pt x="29" y="80"/>
                    <a:pt x="30" y="81"/>
                    <a:pt x="31" y="83"/>
                  </a:cubicBezTo>
                  <a:cubicBezTo>
                    <a:pt x="32" y="83"/>
                    <a:pt x="32" y="83"/>
                    <a:pt x="32" y="84"/>
                  </a:cubicBezTo>
                  <a:cubicBezTo>
                    <a:pt x="34" y="86"/>
                    <a:pt x="35" y="87"/>
                    <a:pt x="37" y="89"/>
                  </a:cubicBezTo>
                  <a:cubicBezTo>
                    <a:pt x="37" y="89"/>
                    <a:pt x="37" y="89"/>
                    <a:pt x="37" y="89"/>
                  </a:cubicBezTo>
                  <a:cubicBezTo>
                    <a:pt x="42" y="94"/>
                    <a:pt x="48" y="98"/>
                    <a:pt x="54" y="102"/>
                  </a:cubicBezTo>
                  <a:cubicBezTo>
                    <a:pt x="54" y="102"/>
                    <a:pt x="54" y="102"/>
                    <a:pt x="54" y="102"/>
                  </a:cubicBezTo>
                  <a:cubicBezTo>
                    <a:pt x="56" y="103"/>
                    <a:pt x="58" y="104"/>
                    <a:pt x="60" y="105"/>
                  </a:cubicBezTo>
                  <a:cubicBezTo>
                    <a:pt x="60" y="105"/>
                    <a:pt x="61" y="105"/>
                    <a:pt x="61" y="105"/>
                  </a:cubicBezTo>
                  <a:cubicBezTo>
                    <a:pt x="63" y="106"/>
                    <a:pt x="64" y="106"/>
                    <a:pt x="66" y="107"/>
                  </a:cubicBezTo>
                  <a:cubicBezTo>
                    <a:pt x="67" y="107"/>
                    <a:pt x="68" y="108"/>
                    <a:pt x="68" y="108"/>
                  </a:cubicBezTo>
                  <a:cubicBezTo>
                    <a:pt x="70" y="108"/>
                    <a:pt x="71" y="109"/>
                    <a:pt x="73" y="109"/>
                  </a:cubicBezTo>
                  <a:cubicBezTo>
                    <a:pt x="74" y="109"/>
                    <a:pt x="75" y="109"/>
                    <a:pt x="76" y="110"/>
                  </a:cubicBezTo>
                  <a:cubicBezTo>
                    <a:pt x="76" y="110"/>
                    <a:pt x="77" y="110"/>
                    <a:pt x="77" y="110"/>
                  </a:cubicBezTo>
                  <a:cubicBezTo>
                    <a:pt x="78" y="110"/>
                    <a:pt x="80" y="110"/>
                    <a:pt x="81" y="110"/>
                  </a:cubicBezTo>
                  <a:cubicBezTo>
                    <a:pt x="82" y="110"/>
                    <a:pt x="82" y="111"/>
                    <a:pt x="83" y="111"/>
                  </a:cubicBezTo>
                  <a:cubicBezTo>
                    <a:pt x="85" y="111"/>
                    <a:pt x="88" y="111"/>
                    <a:pt x="90" y="111"/>
                  </a:cubicBezTo>
                  <a:cubicBezTo>
                    <a:pt x="105" y="111"/>
                    <a:pt x="120" y="106"/>
                    <a:pt x="133" y="97"/>
                  </a:cubicBezTo>
                  <a:cubicBezTo>
                    <a:pt x="137" y="95"/>
                    <a:pt x="138" y="89"/>
                    <a:pt x="135" y="85"/>
                  </a:cubicBezTo>
                  <a:cubicBezTo>
                    <a:pt x="132" y="81"/>
                    <a:pt x="127" y="80"/>
                    <a:pt x="123" y="8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" name="Freeform 14"/>
            <p:cNvSpPr/>
            <p:nvPr/>
          </p:nvSpPr>
          <p:spPr bwMode="auto">
            <a:xfrm>
              <a:off x="4739" y="1688"/>
              <a:ext cx="331" cy="267"/>
            </a:xfrm>
            <a:custGeom>
              <a:avLst/>
              <a:gdLst>
                <a:gd name="T0" fmla="*/ 123 w 138"/>
                <a:gd name="T1" fmla="*/ 75 h 111"/>
                <a:gd name="T2" fmla="*/ 110 w 138"/>
                <a:gd name="T3" fmla="*/ 33 h 111"/>
                <a:gd name="T4" fmla="*/ 109 w 138"/>
                <a:gd name="T5" fmla="*/ 32 h 111"/>
                <a:gd name="T6" fmla="*/ 106 w 138"/>
                <a:gd name="T7" fmla="*/ 28 h 111"/>
                <a:gd name="T8" fmla="*/ 106 w 138"/>
                <a:gd name="T9" fmla="*/ 27 h 111"/>
                <a:gd name="T10" fmla="*/ 78 w 138"/>
                <a:gd name="T11" fmla="*/ 6 h 111"/>
                <a:gd name="T12" fmla="*/ 77 w 138"/>
                <a:gd name="T13" fmla="*/ 6 h 111"/>
                <a:gd name="T14" fmla="*/ 72 w 138"/>
                <a:gd name="T15" fmla="*/ 4 h 111"/>
                <a:gd name="T16" fmla="*/ 70 w 138"/>
                <a:gd name="T17" fmla="*/ 3 h 111"/>
                <a:gd name="T18" fmla="*/ 65 w 138"/>
                <a:gd name="T19" fmla="*/ 2 h 111"/>
                <a:gd name="T20" fmla="*/ 62 w 138"/>
                <a:gd name="T21" fmla="*/ 1 h 111"/>
                <a:gd name="T22" fmla="*/ 61 w 138"/>
                <a:gd name="T23" fmla="*/ 1 h 111"/>
                <a:gd name="T24" fmla="*/ 57 w 138"/>
                <a:gd name="T25" fmla="*/ 1 h 111"/>
                <a:gd name="T26" fmla="*/ 55 w 138"/>
                <a:gd name="T27" fmla="*/ 0 h 111"/>
                <a:gd name="T28" fmla="*/ 49 w 138"/>
                <a:gd name="T29" fmla="*/ 0 h 111"/>
                <a:gd name="T30" fmla="*/ 48 w 138"/>
                <a:gd name="T31" fmla="*/ 0 h 111"/>
                <a:gd name="T32" fmla="*/ 48 w 138"/>
                <a:gd name="T33" fmla="*/ 0 h 111"/>
                <a:gd name="T34" fmla="*/ 5 w 138"/>
                <a:gd name="T35" fmla="*/ 14 h 111"/>
                <a:gd name="T36" fmla="*/ 3 w 138"/>
                <a:gd name="T37" fmla="*/ 26 h 111"/>
                <a:gd name="T38" fmla="*/ 15 w 138"/>
                <a:gd name="T39" fmla="*/ 28 h 111"/>
                <a:gd name="T40" fmla="*/ 48 w 138"/>
                <a:gd name="T41" fmla="*/ 18 h 111"/>
                <a:gd name="T42" fmla="*/ 53 w 138"/>
                <a:gd name="T43" fmla="*/ 18 h 111"/>
                <a:gd name="T44" fmla="*/ 55 w 138"/>
                <a:gd name="T45" fmla="*/ 18 h 111"/>
                <a:gd name="T46" fmla="*/ 59 w 138"/>
                <a:gd name="T47" fmla="*/ 19 h 111"/>
                <a:gd name="T48" fmla="*/ 61 w 138"/>
                <a:gd name="T49" fmla="*/ 19 h 111"/>
                <a:gd name="T50" fmla="*/ 65 w 138"/>
                <a:gd name="T51" fmla="*/ 20 h 111"/>
                <a:gd name="T52" fmla="*/ 66 w 138"/>
                <a:gd name="T53" fmla="*/ 21 h 111"/>
                <a:gd name="T54" fmla="*/ 70 w 138"/>
                <a:gd name="T55" fmla="*/ 22 h 111"/>
                <a:gd name="T56" fmla="*/ 70 w 138"/>
                <a:gd name="T57" fmla="*/ 23 h 111"/>
                <a:gd name="T58" fmla="*/ 92 w 138"/>
                <a:gd name="T59" fmla="*/ 39 h 111"/>
                <a:gd name="T60" fmla="*/ 92 w 138"/>
                <a:gd name="T61" fmla="*/ 39 h 111"/>
                <a:gd name="T62" fmla="*/ 105 w 138"/>
                <a:gd name="T63" fmla="*/ 75 h 111"/>
                <a:gd name="T64" fmla="*/ 90 w 138"/>
                <a:gd name="T65" fmla="*/ 75 h 111"/>
                <a:gd name="T66" fmla="*/ 114 w 138"/>
                <a:gd name="T67" fmla="*/ 111 h 111"/>
                <a:gd name="T68" fmla="*/ 138 w 138"/>
                <a:gd name="T69" fmla="*/ 75 h 111"/>
                <a:gd name="T70" fmla="*/ 123 w 138"/>
                <a:gd name="T71" fmla="*/ 75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8" h="111">
                  <a:moveTo>
                    <a:pt x="123" y="75"/>
                  </a:moveTo>
                  <a:cubicBezTo>
                    <a:pt x="123" y="59"/>
                    <a:pt x="118" y="45"/>
                    <a:pt x="110" y="33"/>
                  </a:cubicBezTo>
                  <a:cubicBezTo>
                    <a:pt x="110" y="32"/>
                    <a:pt x="110" y="32"/>
                    <a:pt x="109" y="32"/>
                  </a:cubicBezTo>
                  <a:cubicBezTo>
                    <a:pt x="108" y="30"/>
                    <a:pt x="107" y="29"/>
                    <a:pt x="106" y="28"/>
                  </a:cubicBezTo>
                  <a:cubicBezTo>
                    <a:pt x="106" y="28"/>
                    <a:pt x="106" y="27"/>
                    <a:pt x="106" y="27"/>
                  </a:cubicBezTo>
                  <a:cubicBezTo>
                    <a:pt x="98" y="18"/>
                    <a:pt x="89" y="11"/>
                    <a:pt x="78" y="6"/>
                  </a:cubicBezTo>
                  <a:cubicBezTo>
                    <a:pt x="77" y="6"/>
                    <a:pt x="77" y="6"/>
                    <a:pt x="77" y="6"/>
                  </a:cubicBezTo>
                  <a:cubicBezTo>
                    <a:pt x="75" y="5"/>
                    <a:pt x="73" y="4"/>
                    <a:pt x="72" y="4"/>
                  </a:cubicBezTo>
                  <a:cubicBezTo>
                    <a:pt x="71" y="4"/>
                    <a:pt x="70" y="3"/>
                    <a:pt x="70" y="3"/>
                  </a:cubicBezTo>
                  <a:cubicBezTo>
                    <a:pt x="68" y="3"/>
                    <a:pt x="67" y="2"/>
                    <a:pt x="65" y="2"/>
                  </a:cubicBezTo>
                  <a:cubicBezTo>
                    <a:pt x="64" y="2"/>
                    <a:pt x="63" y="2"/>
                    <a:pt x="62" y="1"/>
                  </a:cubicBezTo>
                  <a:cubicBezTo>
                    <a:pt x="62" y="1"/>
                    <a:pt x="61" y="1"/>
                    <a:pt x="61" y="1"/>
                  </a:cubicBezTo>
                  <a:cubicBezTo>
                    <a:pt x="60" y="1"/>
                    <a:pt x="59" y="1"/>
                    <a:pt x="57" y="1"/>
                  </a:cubicBezTo>
                  <a:cubicBezTo>
                    <a:pt x="57" y="1"/>
                    <a:pt x="56" y="0"/>
                    <a:pt x="55" y="0"/>
                  </a:cubicBezTo>
                  <a:cubicBezTo>
                    <a:pt x="53" y="0"/>
                    <a:pt x="51" y="0"/>
                    <a:pt x="49" y="0"/>
                  </a:cubicBezTo>
                  <a:cubicBezTo>
                    <a:pt x="49" y="0"/>
                    <a:pt x="48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33" y="0"/>
                    <a:pt x="18" y="5"/>
                    <a:pt x="5" y="14"/>
                  </a:cubicBezTo>
                  <a:cubicBezTo>
                    <a:pt x="1" y="16"/>
                    <a:pt x="0" y="22"/>
                    <a:pt x="3" y="26"/>
                  </a:cubicBezTo>
                  <a:cubicBezTo>
                    <a:pt x="6" y="30"/>
                    <a:pt x="11" y="31"/>
                    <a:pt x="15" y="28"/>
                  </a:cubicBezTo>
                  <a:cubicBezTo>
                    <a:pt x="25" y="21"/>
                    <a:pt x="37" y="18"/>
                    <a:pt x="48" y="18"/>
                  </a:cubicBezTo>
                  <a:cubicBezTo>
                    <a:pt x="50" y="18"/>
                    <a:pt x="52" y="18"/>
                    <a:pt x="53" y="18"/>
                  </a:cubicBezTo>
                  <a:cubicBezTo>
                    <a:pt x="54" y="18"/>
                    <a:pt x="54" y="18"/>
                    <a:pt x="55" y="18"/>
                  </a:cubicBezTo>
                  <a:cubicBezTo>
                    <a:pt x="56" y="19"/>
                    <a:pt x="58" y="19"/>
                    <a:pt x="59" y="19"/>
                  </a:cubicBezTo>
                  <a:cubicBezTo>
                    <a:pt x="60" y="19"/>
                    <a:pt x="60" y="19"/>
                    <a:pt x="61" y="19"/>
                  </a:cubicBezTo>
                  <a:cubicBezTo>
                    <a:pt x="62" y="20"/>
                    <a:pt x="63" y="20"/>
                    <a:pt x="65" y="20"/>
                  </a:cubicBezTo>
                  <a:cubicBezTo>
                    <a:pt x="65" y="21"/>
                    <a:pt x="65" y="21"/>
                    <a:pt x="66" y="21"/>
                  </a:cubicBezTo>
                  <a:cubicBezTo>
                    <a:pt x="67" y="21"/>
                    <a:pt x="69" y="22"/>
                    <a:pt x="70" y="22"/>
                  </a:cubicBezTo>
                  <a:cubicBezTo>
                    <a:pt x="70" y="22"/>
                    <a:pt x="70" y="23"/>
                    <a:pt x="70" y="23"/>
                  </a:cubicBezTo>
                  <a:cubicBezTo>
                    <a:pt x="79" y="26"/>
                    <a:pt x="86" y="32"/>
                    <a:pt x="92" y="39"/>
                  </a:cubicBezTo>
                  <a:cubicBezTo>
                    <a:pt x="92" y="39"/>
                    <a:pt x="92" y="39"/>
                    <a:pt x="92" y="39"/>
                  </a:cubicBezTo>
                  <a:cubicBezTo>
                    <a:pt x="100" y="49"/>
                    <a:pt x="105" y="61"/>
                    <a:pt x="105" y="75"/>
                  </a:cubicBezTo>
                  <a:cubicBezTo>
                    <a:pt x="90" y="75"/>
                    <a:pt x="90" y="75"/>
                    <a:pt x="90" y="75"/>
                  </a:cubicBezTo>
                  <a:cubicBezTo>
                    <a:pt x="114" y="111"/>
                    <a:pt x="114" y="111"/>
                    <a:pt x="114" y="111"/>
                  </a:cubicBezTo>
                  <a:cubicBezTo>
                    <a:pt x="138" y="75"/>
                    <a:pt x="138" y="75"/>
                    <a:pt x="138" y="75"/>
                  </a:cubicBezTo>
                  <a:lnTo>
                    <a:pt x="123" y="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7" name="Group 17"/>
          <p:cNvGrpSpPr>
            <a:grpSpLocks noChangeAspect="1"/>
          </p:cNvGrpSpPr>
          <p:nvPr/>
        </p:nvGrpSpPr>
        <p:grpSpPr bwMode="auto">
          <a:xfrm>
            <a:off x="9877112" y="2251519"/>
            <a:ext cx="504000" cy="743767"/>
            <a:chOff x="3735" y="2006"/>
            <a:chExt cx="206" cy="30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18" name="Rectangle 18"/>
            <p:cNvSpPr>
              <a:spLocks noChangeArrowheads="1"/>
            </p:cNvSpPr>
            <p:nvPr/>
          </p:nvSpPr>
          <p:spPr bwMode="auto">
            <a:xfrm>
              <a:off x="3823" y="2295"/>
              <a:ext cx="29" cy="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9" name="Rectangle 19"/>
            <p:cNvSpPr>
              <a:spLocks noChangeArrowheads="1"/>
            </p:cNvSpPr>
            <p:nvPr/>
          </p:nvSpPr>
          <p:spPr bwMode="auto">
            <a:xfrm>
              <a:off x="3793" y="2237"/>
              <a:ext cx="89" cy="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0" name="Rectangle 20"/>
            <p:cNvSpPr>
              <a:spLocks noChangeArrowheads="1"/>
            </p:cNvSpPr>
            <p:nvPr/>
          </p:nvSpPr>
          <p:spPr bwMode="auto">
            <a:xfrm>
              <a:off x="3793" y="2266"/>
              <a:ext cx="89" cy="1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22" name="Freeform 21"/>
            <p:cNvSpPr/>
            <p:nvPr/>
          </p:nvSpPr>
          <p:spPr bwMode="auto">
            <a:xfrm>
              <a:off x="3735" y="2006"/>
              <a:ext cx="206" cy="217"/>
            </a:xfrm>
            <a:custGeom>
              <a:avLst/>
              <a:gdLst>
                <a:gd name="T0" fmla="*/ 84 w 84"/>
                <a:gd name="T1" fmla="*/ 42 h 90"/>
                <a:gd name="T2" fmla="*/ 42 w 84"/>
                <a:gd name="T3" fmla="*/ 0 h 90"/>
                <a:gd name="T4" fmla="*/ 0 w 84"/>
                <a:gd name="T5" fmla="*/ 42 h 90"/>
                <a:gd name="T6" fmla="*/ 24 w 84"/>
                <a:gd name="T7" fmla="*/ 80 h 90"/>
                <a:gd name="T8" fmla="*/ 24 w 84"/>
                <a:gd name="T9" fmla="*/ 90 h 90"/>
                <a:gd name="T10" fmla="*/ 60 w 84"/>
                <a:gd name="T11" fmla="*/ 90 h 90"/>
                <a:gd name="T12" fmla="*/ 60 w 84"/>
                <a:gd name="T13" fmla="*/ 80 h 90"/>
                <a:gd name="T14" fmla="*/ 84 w 84"/>
                <a:gd name="T15" fmla="*/ 4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4" h="90">
                  <a:moveTo>
                    <a:pt x="84" y="42"/>
                  </a:moveTo>
                  <a:cubicBezTo>
                    <a:pt x="84" y="19"/>
                    <a:pt x="65" y="0"/>
                    <a:pt x="42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59"/>
                    <a:pt x="10" y="73"/>
                    <a:pt x="24" y="80"/>
                  </a:cubicBezTo>
                  <a:cubicBezTo>
                    <a:pt x="24" y="90"/>
                    <a:pt x="24" y="90"/>
                    <a:pt x="24" y="90"/>
                  </a:cubicBezTo>
                  <a:cubicBezTo>
                    <a:pt x="60" y="90"/>
                    <a:pt x="60" y="90"/>
                    <a:pt x="60" y="90"/>
                  </a:cubicBezTo>
                  <a:cubicBezTo>
                    <a:pt x="60" y="80"/>
                    <a:pt x="60" y="80"/>
                    <a:pt x="60" y="80"/>
                  </a:cubicBezTo>
                  <a:cubicBezTo>
                    <a:pt x="74" y="73"/>
                    <a:pt x="84" y="59"/>
                    <a:pt x="84" y="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37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1068071" y="3503931"/>
            <a:ext cx="19754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/>
              </a:rPr>
              <a:t>添加标题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919481" y="4002406"/>
            <a:ext cx="238251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1087120">
              <a:lnSpc>
                <a:spcPts val="2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</a:rPr>
              <a:t>请在此处添加具体内容，文字尽量言简意赅，简单说明即可，不必过于繁琐，注意版面美观度。</a:t>
            </a:r>
            <a:endParaRPr lang="en-US" altLang="zh-CN" sz="1200" dirty="0">
              <a:solidFill>
                <a:srgbClr val="000000"/>
              </a:solidFill>
            </a:endParaRPr>
          </a:p>
          <a:p>
            <a:pPr marL="0" marR="0" lvl="0" indent="0" algn="just" defTabSz="914377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6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ea typeface="等线" panose="0201060003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811906" y="3503931"/>
            <a:ext cx="186626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/>
              </a:rPr>
              <a:t>添加标题</a:t>
            </a:r>
          </a:p>
        </p:txBody>
      </p:sp>
      <p:sp>
        <p:nvSpPr>
          <p:cNvPr id="26" name="文本框 25"/>
          <p:cNvSpPr txBox="1"/>
          <p:nvPr/>
        </p:nvSpPr>
        <p:spPr>
          <a:xfrm>
            <a:off x="3599181" y="4002406"/>
            <a:ext cx="237489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1087120">
              <a:lnSpc>
                <a:spcPts val="2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</a:rPr>
              <a:t>请在此处添加具体内容，文字尽量言简意赅，简单说明即可，不必过于繁琐，注意版面美观度。</a:t>
            </a:r>
            <a:endParaRPr lang="en-US" altLang="zh-CN" sz="1200" dirty="0">
              <a:solidFill>
                <a:srgbClr val="000000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6478271" y="3503931"/>
            <a:ext cx="19177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/>
              </a:rPr>
              <a:t>添加标题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6308091" y="4002406"/>
            <a:ext cx="245998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1087120">
              <a:lnSpc>
                <a:spcPts val="2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</a:rPr>
              <a:t>请在此处添加具体内容，文字尽量言简意赅，简单说明即可，不必过于繁琐，注意版面美观度。</a:t>
            </a:r>
            <a:endParaRPr lang="en-US" altLang="zh-CN" sz="1200" dirty="0">
              <a:solidFill>
                <a:srgbClr val="000000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9147811" y="3503931"/>
            <a:ext cx="196342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 sz="1800">
                <a:solidFill>
                  <a:srgbClr val="000000"/>
                </a:solidFill>
              </a:defRPr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ea typeface="微软雅黑"/>
              </a:rPr>
              <a:t>添加标题</a:t>
            </a:r>
          </a:p>
        </p:txBody>
      </p:sp>
      <p:sp>
        <p:nvSpPr>
          <p:cNvPr id="30" name="文本框 29"/>
          <p:cNvSpPr txBox="1"/>
          <p:nvPr/>
        </p:nvSpPr>
        <p:spPr>
          <a:xfrm>
            <a:off x="8975090" y="4002406"/>
            <a:ext cx="246506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defTabSz="1087120">
              <a:lnSpc>
                <a:spcPts val="2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rgbClr val="000000"/>
                </a:solidFill>
              </a:rPr>
              <a:t>请在此处添加具体内容，文字尽量言简意赅，简单说明即可，不必过于繁琐，注意版面美观度。</a:t>
            </a:r>
            <a:endParaRPr lang="en-US" altLang="zh-CN" sz="12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45216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14:prism isInverted="1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0"/>
                            </p:stCondLst>
                            <p:childTnLst>
                              <p:par>
                                <p:cTn id="6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500"/>
                            </p:stCondLst>
                            <p:childTnLst>
                              <p:par>
                                <p:cTn id="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ldLvl="0" animBg="1"/>
      <p:bldP spid="8" grpId="0" bldLvl="0" animBg="1"/>
      <p:bldP spid="10" grpId="0" bldLvl="0" animBg="1"/>
      <p:bldP spid="11" grpId="0" bldLvl="0" animBg="1"/>
      <p:bldP spid="12" grpId="0" bldLvl="0" animBg="1"/>
      <p:bldP spid="13" grpId="0" bldLvl="0" animBg="1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DCFC692E-AF57-4D04-B6DD-79199000989F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ntique Olive Compact" panose="020B0904030504030204" pitchFamily="34" charset="0"/>
                </a:rPr>
                <a:t>COMPANY</a:t>
              </a:r>
              <a:endParaRPr lang="zh-CN" altLang="en-US" sz="3600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ntique Olive Compact" panose="020B0904030504030204" pitchFamily="34" charset="0"/>
              </a:endParaRPr>
            </a:p>
          </p:txBody>
        </p:sp>
      </p:grpSp>
      <p:pic>
        <p:nvPicPr>
          <p:cNvPr id="58" name="图片 57">
            <a:extLst>
              <a:ext uri="{FF2B5EF4-FFF2-40B4-BE49-F238E27FC236}">
                <a16:creationId xmlns:a16="http://schemas.microsoft.com/office/drawing/2014/main" id="{582BFDF0-B691-48ED-AC78-40128FCC72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8088" y="4765458"/>
            <a:ext cx="8502669" cy="2097314"/>
          </a:xfrm>
          <a:prstGeom prst="rect">
            <a:avLst/>
          </a:prstGeom>
        </p:spPr>
      </p:pic>
      <p:grpSp>
        <p:nvGrpSpPr>
          <p:cNvPr id="31" name="Group 32">
            <a:extLst>
              <a:ext uri="{FF2B5EF4-FFF2-40B4-BE49-F238E27FC236}">
                <a16:creationId xmlns:a16="http://schemas.microsoft.com/office/drawing/2014/main" id="{56E5A2F3-DAEC-4813-95FA-A142E760913D}"/>
              </a:ext>
            </a:extLst>
          </p:cNvPr>
          <p:cNvGrpSpPr/>
          <p:nvPr/>
        </p:nvGrpSpPr>
        <p:grpSpPr>
          <a:xfrm>
            <a:off x="3938859" y="1769842"/>
            <a:ext cx="4141125" cy="2311873"/>
            <a:chOff x="2383083" y="1135702"/>
            <a:chExt cx="4141124" cy="2311873"/>
          </a:xfrm>
        </p:grpSpPr>
        <p:sp>
          <p:nvSpPr>
            <p:cNvPr id="32" name="TextBox 6">
              <a:extLst>
                <a:ext uri="{FF2B5EF4-FFF2-40B4-BE49-F238E27FC236}">
                  <a16:creationId xmlns:a16="http://schemas.microsoft.com/office/drawing/2014/main" id="{C43B5989-EEB3-46A6-A94B-870E6068062C}"/>
                </a:ext>
              </a:extLst>
            </p:cNvPr>
            <p:cNvSpPr txBox="1"/>
            <p:nvPr/>
          </p:nvSpPr>
          <p:spPr>
            <a:xfrm>
              <a:off x="4039832" y="1135702"/>
              <a:ext cx="1287792" cy="707886"/>
            </a:xfrm>
            <a:prstGeom prst="rect">
              <a:avLst/>
            </a:prstGeom>
            <a:noFill/>
          </p:spPr>
          <p:txBody>
            <a:bodyPr wrap="none" anchor="ctr">
              <a:noAutofit/>
            </a:bodyPr>
            <a:lstStyle/>
            <a:p>
              <a:r>
                <a:rPr lang="en-US" altLang="zh-CN" sz="8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Impact" panose="020B0806030902050204" pitchFamily="34" charset="0"/>
                </a:rPr>
                <a:t>02</a:t>
              </a:r>
            </a:p>
          </p:txBody>
        </p:sp>
        <p:sp>
          <p:nvSpPr>
            <p:cNvPr id="33" name="TextBox 8">
              <a:extLst>
                <a:ext uri="{FF2B5EF4-FFF2-40B4-BE49-F238E27FC236}">
                  <a16:creationId xmlns:a16="http://schemas.microsoft.com/office/drawing/2014/main" id="{96D88590-D076-4C7F-8AF2-D43E6B85BDA6}"/>
                </a:ext>
              </a:extLst>
            </p:cNvPr>
            <p:cNvSpPr txBox="1"/>
            <p:nvPr/>
          </p:nvSpPr>
          <p:spPr>
            <a:xfrm>
              <a:off x="3033426" y="2433569"/>
              <a:ext cx="2511910" cy="353943"/>
            </a:xfrm>
            <a:prstGeom prst="rect">
              <a:avLst/>
            </a:prstGeom>
            <a:noFill/>
          </p:spPr>
          <p:txBody>
            <a:bodyPr wrap="none" lIns="480000" tIns="0" rIns="0" bIns="0" anchor="b" anchorCtr="0">
              <a:noAutofit/>
            </a:bodyPr>
            <a:lstStyle/>
            <a:p>
              <a:r>
                <a:rPr lang="zh-CN" altLang="en-US" sz="44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项目介绍</a:t>
              </a:r>
            </a:p>
          </p:txBody>
        </p:sp>
        <p:sp>
          <p:nvSpPr>
            <p:cNvPr id="34" name="TextBox 9">
              <a:extLst>
                <a:ext uri="{FF2B5EF4-FFF2-40B4-BE49-F238E27FC236}">
                  <a16:creationId xmlns:a16="http://schemas.microsoft.com/office/drawing/2014/main" id="{56F07749-903E-4A2C-A354-8BCB9B138048}"/>
                </a:ext>
              </a:extLst>
            </p:cNvPr>
            <p:cNvSpPr txBox="1">
              <a:spLocks/>
            </p:cNvSpPr>
            <p:nvPr/>
          </p:nvSpPr>
          <p:spPr>
            <a:xfrm>
              <a:off x="2383083" y="2927213"/>
              <a:ext cx="4141124" cy="520362"/>
            </a:xfrm>
            <a:prstGeom prst="rect">
              <a:avLst/>
            </a:prstGeom>
          </p:spPr>
          <p:txBody>
            <a:bodyPr vert="horz" wrap="square" lIns="480000" tIns="0" rIns="0" bIns="0" anchor="ctr" anchorCtr="0">
              <a:no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rgbClr val="000000"/>
                  </a:solidFill>
                  <a:latin typeface="+mn-ea"/>
                </a:rPr>
                <a:t>请在此处添加具体内容，文字尽量言简意赅，简单说明即可，不必过于繁琐，注意版面美观度。</a:t>
              </a:r>
              <a:endParaRPr lang="en-US" altLang="zh-CN" sz="1200" dirty="0">
                <a:solidFill>
                  <a:srgbClr val="000000"/>
                </a:solidFill>
                <a:latin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9013250"/>
      </p:ext>
    </p:extLst>
  </p:cSld>
  <p:clrMapOvr>
    <a:masterClrMapping/>
  </p:clrMapOvr>
  <p:transition spd="slow" advClick="0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BB24822-4E9D-40C6-A454-8E0508E1C9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3" name="组合 2">
            <a:extLst>
              <a:ext uri="{FF2B5EF4-FFF2-40B4-BE49-F238E27FC236}">
                <a16:creationId xmlns:a16="http://schemas.microsoft.com/office/drawing/2014/main" id="{FEB13934-33AA-4516-A331-ADEE9B98FABA}"/>
              </a:ext>
            </a:extLst>
          </p:cNvPr>
          <p:cNvGrpSpPr/>
          <p:nvPr/>
        </p:nvGrpSpPr>
        <p:grpSpPr>
          <a:xfrm>
            <a:off x="4095750" y="0"/>
            <a:ext cx="4000500" cy="609733"/>
            <a:chOff x="4095750" y="0"/>
            <a:chExt cx="4000500" cy="609733"/>
          </a:xfrm>
        </p:grpSpPr>
        <p:sp>
          <p:nvSpPr>
            <p:cNvPr id="9" name="矩形: 圆顶角 8">
              <a:extLst>
                <a:ext uri="{FF2B5EF4-FFF2-40B4-BE49-F238E27FC236}">
                  <a16:creationId xmlns:a16="http://schemas.microsoft.com/office/drawing/2014/main" id="{AC9BEA05-9378-4BC1-A885-29A906CE08EF}"/>
                </a:ext>
              </a:extLst>
            </p:cNvPr>
            <p:cNvSpPr/>
            <p:nvPr/>
          </p:nvSpPr>
          <p:spPr>
            <a:xfrm rot="10800000">
              <a:off x="4095750" y="0"/>
              <a:ext cx="4000500" cy="558800"/>
            </a:xfrm>
            <a:prstGeom prst="round2SameRect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标题 1">
              <a:extLst>
                <a:ext uri="{FF2B5EF4-FFF2-40B4-BE49-F238E27FC236}">
                  <a16:creationId xmlns:a16="http://schemas.microsoft.com/office/drawing/2014/main" id="{96729EE6-54BC-4863-A9AF-CFDCEFC8F714}"/>
                </a:ext>
              </a:extLst>
            </p:cNvPr>
            <p:cNvSpPr txBox="1">
              <a:spLocks/>
            </p:cNvSpPr>
            <p:nvPr/>
          </p:nvSpPr>
          <p:spPr>
            <a:xfrm>
              <a:off x="4095750" y="50931"/>
              <a:ext cx="4000500" cy="558802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altLang="zh-CN" sz="3600" b="1" spc="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+mn-lt"/>
                  <a:ea typeface="+mn-ea"/>
                </a:rPr>
                <a:t>02</a:t>
              </a:r>
              <a:r>
                <a:rPr lang="zh-CN" altLang="en-US" sz="3600" b="1" dirty="0">
                  <a:solidFill>
                    <a:schemeClr val="bg1"/>
                  </a:solidFill>
                  <a:latin typeface="+mn-lt"/>
                  <a:ea typeface="+mn-ea"/>
                </a:rPr>
                <a:t>项目介绍</a:t>
              </a:r>
            </a:p>
          </p:txBody>
        </p:sp>
      </p:grpSp>
      <p:pic>
        <p:nvPicPr>
          <p:cNvPr id="36" name="图片 35">
            <a:extLst>
              <a:ext uri="{FF2B5EF4-FFF2-40B4-BE49-F238E27FC236}">
                <a16:creationId xmlns:a16="http://schemas.microsoft.com/office/drawing/2014/main" id="{A6CD3A67-3E64-4DD2-923F-0F1A28C3A0FB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5943" y="6084443"/>
            <a:ext cx="3136057" cy="773557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88531E30-2617-448C-902D-5B2A97FC8E30}"/>
              </a:ext>
            </a:extLst>
          </p:cNvPr>
          <p:cNvGrpSpPr/>
          <p:nvPr/>
        </p:nvGrpSpPr>
        <p:grpSpPr>
          <a:xfrm>
            <a:off x="4876800" y="2326321"/>
            <a:ext cx="2438400" cy="2426808"/>
            <a:chOff x="4876800" y="2326321"/>
            <a:chExt cx="2438400" cy="2426808"/>
          </a:xfrm>
        </p:grpSpPr>
        <p:sp>
          <p:nvSpPr>
            <p:cNvPr id="7" name="Freeform 88"/>
            <p:cNvSpPr/>
            <p:nvPr/>
          </p:nvSpPr>
          <p:spPr bwMode="auto">
            <a:xfrm>
              <a:off x="4876800" y="2732077"/>
              <a:ext cx="787038" cy="759988"/>
            </a:xfrm>
            <a:custGeom>
              <a:avLst/>
              <a:gdLst>
                <a:gd name="T0" fmla="*/ 509 w 1350"/>
                <a:gd name="T1" fmla="*/ 24 h 1303"/>
                <a:gd name="T2" fmla="*/ 2 w 1350"/>
                <a:gd name="T3" fmla="*/ 1247 h 1303"/>
                <a:gd name="T4" fmla="*/ 54 w 1350"/>
                <a:gd name="T5" fmla="*/ 1303 h 1303"/>
                <a:gd name="T6" fmla="*/ 1107 w 1350"/>
                <a:gd name="T7" fmla="*/ 1303 h 1303"/>
                <a:gd name="T8" fmla="*/ 1158 w 1350"/>
                <a:gd name="T9" fmla="*/ 1258 h 1303"/>
                <a:gd name="T10" fmla="*/ 1334 w 1350"/>
                <a:gd name="T11" fmla="*/ 833 h 1303"/>
                <a:gd name="T12" fmla="*/ 1329 w 1350"/>
                <a:gd name="T13" fmla="*/ 766 h 1303"/>
                <a:gd name="T14" fmla="*/ 585 w 1350"/>
                <a:gd name="T15" fmla="*/ 21 h 1303"/>
                <a:gd name="T16" fmla="*/ 509 w 1350"/>
                <a:gd name="T17" fmla="*/ 24 h 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0" h="1303">
                  <a:moveTo>
                    <a:pt x="509" y="24"/>
                  </a:moveTo>
                  <a:cubicBezTo>
                    <a:pt x="220" y="356"/>
                    <a:pt x="35" y="781"/>
                    <a:pt x="2" y="1247"/>
                  </a:cubicBezTo>
                  <a:cubicBezTo>
                    <a:pt x="0" y="1277"/>
                    <a:pt x="24" y="1303"/>
                    <a:pt x="54" y="1303"/>
                  </a:cubicBezTo>
                  <a:cubicBezTo>
                    <a:pt x="1107" y="1303"/>
                    <a:pt x="1107" y="1303"/>
                    <a:pt x="1107" y="1303"/>
                  </a:cubicBezTo>
                  <a:cubicBezTo>
                    <a:pt x="1133" y="1303"/>
                    <a:pt x="1154" y="1284"/>
                    <a:pt x="1158" y="1258"/>
                  </a:cubicBezTo>
                  <a:cubicBezTo>
                    <a:pt x="1181" y="1100"/>
                    <a:pt x="1243" y="955"/>
                    <a:pt x="1334" y="833"/>
                  </a:cubicBezTo>
                  <a:cubicBezTo>
                    <a:pt x="1350" y="812"/>
                    <a:pt x="1347" y="784"/>
                    <a:pt x="1329" y="766"/>
                  </a:cubicBezTo>
                  <a:cubicBezTo>
                    <a:pt x="585" y="21"/>
                    <a:pt x="585" y="21"/>
                    <a:pt x="585" y="21"/>
                  </a:cubicBezTo>
                  <a:cubicBezTo>
                    <a:pt x="563" y="0"/>
                    <a:pt x="529" y="1"/>
                    <a:pt x="509" y="24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8" name="Freeform 89"/>
            <p:cNvSpPr/>
            <p:nvPr/>
          </p:nvSpPr>
          <p:spPr bwMode="auto">
            <a:xfrm>
              <a:off x="6528162" y="3600266"/>
              <a:ext cx="787038" cy="759344"/>
            </a:xfrm>
            <a:custGeom>
              <a:avLst/>
              <a:gdLst>
                <a:gd name="T0" fmla="*/ 192 w 1350"/>
                <a:gd name="T1" fmla="*/ 44 h 1302"/>
                <a:gd name="T2" fmla="*/ 15 w 1350"/>
                <a:gd name="T3" fmla="*/ 469 h 1302"/>
                <a:gd name="T4" fmla="*/ 20 w 1350"/>
                <a:gd name="T5" fmla="*/ 536 h 1302"/>
                <a:gd name="T6" fmla="*/ 765 w 1350"/>
                <a:gd name="T7" fmla="*/ 1281 h 1302"/>
                <a:gd name="T8" fmla="*/ 841 w 1350"/>
                <a:gd name="T9" fmla="*/ 1279 h 1302"/>
                <a:gd name="T10" fmla="*/ 1348 w 1350"/>
                <a:gd name="T11" fmla="*/ 55 h 1302"/>
                <a:gd name="T12" fmla="*/ 1296 w 1350"/>
                <a:gd name="T13" fmla="*/ 0 h 1302"/>
                <a:gd name="T14" fmla="*/ 243 w 1350"/>
                <a:gd name="T15" fmla="*/ 0 h 1302"/>
                <a:gd name="T16" fmla="*/ 192 w 1350"/>
                <a:gd name="T17" fmla="*/ 44 h 1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0" h="1302">
                  <a:moveTo>
                    <a:pt x="192" y="44"/>
                  </a:moveTo>
                  <a:cubicBezTo>
                    <a:pt x="169" y="202"/>
                    <a:pt x="107" y="347"/>
                    <a:pt x="15" y="469"/>
                  </a:cubicBezTo>
                  <a:cubicBezTo>
                    <a:pt x="0" y="490"/>
                    <a:pt x="2" y="518"/>
                    <a:pt x="20" y="536"/>
                  </a:cubicBezTo>
                  <a:cubicBezTo>
                    <a:pt x="765" y="1281"/>
                    <a:pt x="765" y="1281"/>
                    <a:pt x="765" y="1281"/>
                  </a:cubicBezTo>
                  <a:cubicBezTo>
                    <a:pt x="786" y="1302"/>
                    <a:pt x="821" y="1301"/>
                    <a:pt x="841" y="1279"/>
                  </a:cubicBezTo>
                  <a:cubicBezTo>
                    <a:pt x="1129" y="946"/>
                    <a:pt x="1315" y="521"/>
                    <a:pt x="1348" y="55"/>
                  </a:cubicBezTo>
                  <a:cubicBezTo>
                    <a:pt x="1350" y="25"/>
                    <a:pt x="1326" y="0"/>
                    <a:pt x="1296" y="0"/>
                  </a:cubicBezTo>
                  <a:cubicBezTo>
                    <a:pt x="243" y="0"/>
                    <a:pt x="243" y="0"/>
                    <a:pt x="243" y="0"/>
                  </a:cubicBezTo>
                  <a:cubicBezTo>
                    <a:pt x="217" y="0"/>
                    <a:pt x="195" y="19"/>
                    <a:pt x="192" y="44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0" name="Freeform 90"/>
            <p:cNvSpPr/>
            <p:nvPr/>
          </p:nvSpPr>
          <p:spPr bwMode="auto">
            <a:xfrm>
              <a:off x="6528162" y="2732077"/>
              <a:ext cx="787038" cy="759988"/>
            </a:xfrm>
            <a:custGeom>
              <a:avLst/>
              <a:gdLst>
                <a:gd name="T0" fmla="*/ 765 w 1350"/>
                <a:gd name="T1" fmla="*/ 21 h 1303"/>
                <a:gd name="T2" fmla="*/ 20 w 1350"/>
                <a:gd name="T3" fmla="*/ 766 h 1303"/>
                <a:gd name="T4" fmla="*/ 15 w 1350"/>
                <a:gd name="T5" fmla="*/ 833 h 1303"/>
                <a:gd name="T6" fmla="*/ 192 w 1350"/>
                <a:gd name="T7" fmla="*/ 1258 h 1303"/>
                <a:gd name="T8" fmla="*/ 243 w 1350"/>
                <a:gd name="T9" fmla="*/ 1303 h 1303"/>
                <a:gd name="T10" fmla="*/ 1296 w 1350"/>
                <a:gd name="T11" fmla="*/ 1303 h 1303"/>
                <a:gd name="T12" fmla="*/ 1348 w 1350"/>
                <a:gd name="T13" fmla="*/ 1247 h 1303"/>
                <a:gd name="T14" fmla="*/ 841 w 1350"/>
                <a:gd name="T15" fmla="*/ 24 h 1303"/>
                <a:gd name="T16" fmla="*/ 765 w 1350"/>
                <a:gd name="T17" fmla="*/ 21 h 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0" h="1303">
                  <a:moveTo>
                    <a:pt x="765" y="21"/>
                  </a:moveTo>
                  <a:cubicBezTo>
                    <a:pt x="20" y="766"/>
                    <a:pt x="20" y="766"/>
                    <a:pt x="20" y="766"/>
                  </a:cubicBezTo>
                  <a:cubicBezTo>
                    <a:pt x="2" y="784"/>
                    <a:pt x="0" y="812"/>
                    <a:pt x="15" y="833"/>
                  </a:cubicBezTo>
                  <a:cubicBezTo>
                    <a:pt x="106" y="955"/>
                    <a:pt x="169" y="1100"/>
                    <a:pt x="192" y="1258"/>
                  </a:cubicBezTo>
                  <a:cubicBezTo>
                    <a:pt x="195" y="1284"/>
                    <a:pt x="217" y="1303"/>
                    <a:pt x="243" y="1303"/>
                  </a:cubicBezTo>
                  <a:cubicBezTo>
                    <a:pt x="1296" y="1303"/>
                    <a:pt x="1296" y="1303"/>
                    <a:pt x="1296" y="1303"/>
                  </a:cubicBezTo>
                  <a:cubicBezTo>
                    <a:pt x="1326" y="1303"/>
                    <a:pt x="1350" y="1277"/>
                    <a:pt x="1348" y="1247"/>
                  </a:cubicBezTo>
                  <a:cubicBezTo>
                    <a:pt x="1315" y="781"/>
                    <a:pt x="1129" y="356"/>
                    <a:pt x="841" y="24"/>
                  </a:cubicBezTo>
                  <a:cubicBezTo>
                    <a:pt x="821" y="1"/>
                    <a:pt x="786" y="0"/>
                    <a:pt x="765" y="21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1" name="Freeform 92"/>
            <p:cNvSpPr/>
            <p:nvPr/>
          </p:nvSpPr>
          <p:spPr bwMode="auto">
            <a:xfrm>
              <a:off x="4876800" y="3600266"/>
              <a:ext cx="787038" cy="759344"/>
            </a:xfrm>
            <a:custGeom>
              <a:avLst/>
              <a:gdLst>
                <a:gd name="T0" fmla="*/ 1107 w 1350"/>
                <a:gd name="T1" fmla="*/ 0 h 1302"/>
                <a:gd name="T2" fmla="*/ 54 w 1350"/>
                <a:gd name="T3" fmla="*/ 0 h 1302"/>
                <a:gd name="T4" fmla="*/ 2 w 1350"/>
                <a:gd name="T5" fmla="*/ 55 h 1302"/>
                <a:gd name="T6" fmla="*/ 509 w 1350"/>
                <a:gd name="T7" fmla="*/ 1279 h 1302"/>
                <a:gd name="T8" fmla="*/ 585 w 1350"/>
                <a:gd name="T9" fmla="*/ 1281 h 1302"/>
                <a:gd name="T10" fmla="*/ 1329 w 1350"/>
                <a:gd name="T11" fmla="*/ 536 h 1302"/>
                <a:gd name="T12" fmla="*/ 1334 w 1350"/>
                <a:gd name="T13" fmla="*/ 469 h 1302"/>
                <a:gd name="T14" fmla="*/ 1158 w 1350"/>
                <a:gd name="T15" fmla="*/ 44 h 1302"/>
                <a:gd name="T16" fmla="*/ 1107 w 1350"/>
                <a:gd name="T17" fmla="*/ 0 h 1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50" h="1302">
                  <a:moveTo>
                    <a:pt x="1107" y="0"/>
                  </a:moveTo>
                  <a:cubicBezTo>
                    <a:pt x="54" y="0"/>
                    <a:pt x="54" y="0"/>
                    <a:pt x="54" y="0"/>
                  </a:cubicBezTo>
                  <a:cubicBezTo>
                    <a:pt x="24" y="0"/>
                    <a:pt x="0" y="25"/>
                    <a:pt x="2" y="55"/>
                  </a:cubicBezTo>
                  <a:cubicBezTo>
                    <a:pt x="35" y="521"/>
                    <a:pt x="220" y="946"/>
                    <a:pt x="509" y="1279"/>
                  </a:cubicBezTo>
                  <a:cubicBezTo>
                    <a:pt x="529" y="1301"/>
                    <a:pt x="563" y="1302"/>
                    <a:pt x="585" y="1281"/>
                  </a:cubicBezTo>
                  <a:cubicBezTo>
                    <a:pt x="1329" y="536"/>
                    <a:pt x="1329" y="536"/>
                    <a:pt x="1329" y="536"/>
                  </a:cubicBezTo>
                  <a:cubicBezTo>
                    <a:pt x="1347" y="518"/>
                    <a:pt x="1350" y="490"/>
                    <a:pt x="1334" y="469"/>
                  </a:cubicBezTo>
                  <a:cubicBezTo>
                    <a:pt x="1243" y="347"/>
                    <a:pt x="1181" y="202"/>
                    <a:pt x="1158" y="44"/>
                  </a:cubicBezTo>
                  <a:cubicBezTo>
                    <a:pt x="1154" y="19"/>
                    <a:pt x="1133" y="0"/>
                    <a:pt x="1107" y="0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2" name="Freeform 12"/>
            <p:cNvSpPr>
              <a:spLocks noEditPoints="1"/>
            </p:cNvSpPr>
            <p:nvPr/>
          </p:nvSpPr>
          <p:spPr bwMode="auto">
            <a:xfrm>
              <a:off x="5128916" y="3138319"/>
              <a:ext cx="282806" cy="172560"/>
            </a:xfrm>
            <a:custGeom>
              <a:avLst/>
              <a:gdLst>
                <a:gd name="T0" fmla="*/ 152 w 400"/>
                <a:gd name="T1" fmla="*/ 7 h 244"/>
                <a:gd name="T2" fmla="*/ 127 w 400"/>
                <a:gd name="T3" fmla="*/ 7 h 244"/>
                <a:gd name="T4" fmla="*/ 0 w 400"/>
                <a:gd name="T5" fmla="*/ 122 h 244"/>
                <a:gd name="T6" fmla="*/ 127 w 400"/>
                <a:gd name="T7" fmla="*/ 237 h 244"/>
                <a:gd name="T8" fmla="*/ 152 w 400"/>
                <a:gd name="T9" fmla="*/ 237 h 244"/>
                <a:gd name="T10" fmla="*/ 152 w 400"/>
                <a:gd name="T11" fmla="*/ 212 h 244"/>
                <a:gd name="T12" fmla="*/ 53 w 400"/>
                <a:gd name="T13" fmla="*/ 122 h 244"/>
                <a:gd name="T14" fmla="*/ 152 w 400"/>
                <a:gd name="T15" fmla="*/ 32 h 244"/>
                <a:gd name="T16" fmla="*/ 152 w 400"/>
                <a:gd name="T17" fmla="*/ 7 h 244"/>
                <a:gd name="T18" fmla="*/ 272 w 400"/>
                <a:gd name="T19" fmla="*/ 7 h 244"/>
                <a:gd name="T20" fmla="*/ 248 w 400"/>
                <a:gd name="T21" fmla="*/ 7 h 244"/>
                <a:gd name="T22" fmla="*/ 248 w 400"/>
                <a:gd name="T23" fmla="*/ 32 h 244"/>
                <a:gd name="T24" fmla="*/ 347 w 400"/>
                <a:gd name="T25" fmla="*/ 122 h 244"/>
                <a:gd name="T26" fmla="*/ 248 w 400"/>
                <a:gd name="T27" fmla="*/ 212 h 244"/>
                <a:gd name="T28" fmla="*/ 248 w 400"/>
                <a:gd name="T29" fmla="*/ 237 h 244"/>
                <a:gd name="T30" fmla="*/ 272 w 400"/>
                <a:gd name="T31" fmla="*/ 237 h 244"/>
                <a:gd name="T32" fmla="*/ 400 w 400"/>
                <a:gd name="T33" fmla="*/ 122 h 244"/>
                <a:gd name="T34" fmla="*/ 272 w 400"/>
                <a:gd name="T35" fmla="*/ 7 h 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00" h="244">
                  <a:moveTo>
                    <a:pt x="152" y="7"/>
                  </a:moveTo>
                  <a:cubicBezTo>
                    <a:pt x="145" y="0"/>
                    <a:pt x="135" y="0"/>
                    <a:pt x="127" y="7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127" y="237"/>
                    <a:pt x="127" y="237"/>
                    <a:pt x="127" y="237"/>
                  </a:cubicBezTo>
                  <a:cubicBezTo>
                    <a:pt x="135" y="244"/>
                    <a:pt x="145" y="244"/>
                    <a:pt x="152" y="237"/>
                  </a:cubicBezTo>
                  <a:cubicBezTo>
                    <a:pt x="159" y="230"/>
                    <a:pt x="159" y="219"/>
                    <a:pt x="152" y="212"/>
                  </a:cubicBezTo>
                  <a:cubicBezTo>
                    <a:pt x="53" y="122"/>
                    <a:pt x="53" y="122"/>
                    <a:pt x="53" y="122"/>
                  </a:cubicBezTo>
                  <a:cubicBezTo>
                    <a:pt x="152" y="32"/>
                    <a:pt x="152" y="32"/>
                    <a:pt x="152" y="32"/>
                  </a:cubicBezTo>
                  <a:cubicBezTo>
                    <a:pt x="159" y="25"/>
                    <a:pt x="159" y="14"/>
                    <a:pt x="152" y="7"/>
                  </a:cubicBezTo>
                  <a:close/>
                  <a:moveTo>
                    <a:pt x="272" y="7"/>
                  </a:moveTo>
                  <a:cubicBezTo>
                    <a:pt x="265" y="0"/>
                    <a:pt x="255" y="0"/>
                    <a:pt x="248" y="7"/>
                  </a:cubicBezTo>
                  <a:cubicBezTo>
                    <a:pt x="240" y="14"/>
                    <a:pt x="241" y="25"/>
                    <a:pt x="248" y="32"/>
                  </a:cubicBezTo>
                  <a:cubicBezTo>
                    <a:pt x="347" y="122"/>
                    <a:pt x="347" y="122"/>
                    <a:pt x="347" y="122"/>
                  </a:cubicBezTo>
                  <a:cubicBezTo>
                    <a:pt x="248" y="212"/>
                    <a:pt x="248" y="212"/>
                    <a:pt x="248" y="212"/>
                  </a:cubicBezTo>
                  <a:cubicBezTo>
                    <a:pt x="241" y="219"/>
                    <a:pt x="240" y="230"/>
                    <a:pt x="248" y="237"/>
                  </a:cubicBezTo>
                  <a:cubicBezTo>
                    <a:pt x="255" y="244"/>
                    <a:pt x="265" y="244"/>
                    <a:pt x="272" y="237"/>
                  </a:cubicBezTo>
                  <a:cubicBezTo>
                    <a:pt x="400" y="122"/>
                    <a:pt x="400" y="122"/>
                    <a:pt x="400" y="122"/>
                  </a:cubicBezTo>
                  <a:lnTo>
                    <a:pt x="272" y="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21682" tIns="60841" rIns="121682" bIns="6084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 flipH="1">
              <a:off x="5161704" y="3756977"/>
              <a:ext cx="216033" cy="216402"/>
              <a:chOff x="7143757" y="2666996"/>
              <a:chExt cx="488067" cy="488901"/>
            </a:xfrm>
            <a:solidFill>
              <a:schemeClr val="bg1"/>
            </a:solidFill>
            <a:effectLst/>
          </p:grpSpPr>
          <p:sp>
            <p:nvSpPr>
              <p:cNvPr id="14" name="AutoShape 18"/>
              <p:cNvSpPr/>
              <p:nvPr/>
            </p:nvSpPr>
            <p:spPr bwMode="auto">
              <a:xfrm>
                <a:off x="7143757" y="2666996"/>
                <a:ext cx="488067" cy="488901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0249" y="19799"/>
                    </a:moveTo>
                    <a:cubicBezTo>
                      <a:pt x="20249" y="20048"/>
                      <a:pt x="20048" y="20249"/>
                      <a:pt x="19799" y="20249"/>
                    </a:cubicBezTo>
                    <a:lnTo>
                      <a:pt x="1800" y="20249"/>
                    </a:lnTo>
                    <a:cubicBezTo>
                      <a:pt x="1551" y="20249"/>
                      <a:pt x="1349" y="20048"/>
                      <a:pt x="1349" y="19799"/>
                    </a:cubicBezTo>
                    <a:lnTo>
                      <a:pt x="1349" y="3824"/>
                    </a:lnTo>
                    <a:cubicBezTo>
                      <a:pt x="1349" y="3576"/>
                      <a:pt x="1551" y="3375"/>
                      <a:pt x="1800" y="3375"/>
                    </a:cubicBezTo>
                    <a:lnTo>
                      <a:pt x="4724" y="3375"/>
                    </a:lnTo>
                    <a:lnTo>
                      <a:pt x="4724" y="4725"/>
                    </a:lnTo>
                    <a:cubicBezTo>
                      <a:pt x="4724" y="5098"/>
                      <a:pt x="5027" y="5400"/>
                      <a:pt x="5399" y="5400"/>
                    </a:cubicBezTo>
                    <a:cubicBezTo>
                      <a:pt x="5772" y="5400"/>
                      <a:pt x="6074" y="5098"/>
                      <a:pt x="6074" y="4725"/>
                    </a:cubicBezTo>
                    <a:lnTo>
                      <a:pt x="6074" y="3375"/>
                    </a:lnTo>
                    <a:lnTo>
                      <a:pt x="10124" y="3375"/>
                    </a:lnTo>
                    <a:lnTo>
                      <a:pt x="10124" y="4725"/>
                    </a:lnTo>
                    <a:cubicBezTo>
                      <a:pt x="10124" y="5098"/>
                      <a:pt x="10427" y="5400"/>
                      <a:pt x="10800" y="5400"/>
                    </a:cubicBezTo>
                    <a:cubicBezTo>
                      <a:pt x="11172" y="5400"/>
                      <a:pt x="11474" y="5098"/>
                      <a:pt x="11474" y="4725"/>
                    </a:cubicBezTo>
                    <a:lnTo>
                      <a:pt x="11474" y="3375"/>
                    </a:lnTo>
                    <a:lnTo>
                      <a:pt x="15524" y="3375"/>
                    </a:lnTo>
                    <a:lnTo>
                      <a:pt x="15524" y="4725"/>
                    </a:lnTo>
                    <a:cubicBezTo>
                      <a:pt x="15524" y="5098"/>
                      <a:pt x="15827" y="5400"/>
                      <a:pt x="16199" y="5400"/>
                    </a:cubicBezTo>
                    <a:cubicBezTo>
                      <a:pt x="16572" y="5400"/>
                      <a:pt x="16874" y="5098"/>
                      <a:pt x="16874" y="4725"/>
                    </a:cubicBezTo>
                    <a:lnTo>
                      <a:pt x="16874" y="3375"/>
                    </a:lnTo>
                    <a:lnTo>
                      <a:pt x="19799" y="3375"/>
                    </a:lnTo>
                    <a:cubicBezTo>
                      <a:pt x="20048" y="3375"/>
                      <a:pt x="20249" y="3576"/>
                      <a:pt x="20249" y="3824"/>
                    </a:cubicBezTo>
                    <a:cubicBezTo>
                      <a:pt x="20249" y="3824"/>
                      <a:pt x="20249" y="19799"/>
                      <a:pt x="20249" y="19799"/>
                    </a:cubicBezTo>
                    <a:close/>
                    <a:moveTo>
                      <a:pt x="19799" y="2025"/>
                    </a:moveTo>
                    <a:lnTo>
                      <a:pt x="16874" y="2025"/>
                    </a:lnTo>
                    <a:lnTo>
                      <a:pt x="16874" y="675"/>
                    </a:lnTo>
                    <a:cubicBezTo>
                      <a:pt x="16874" y="301"/>
                      <a:pt x="16572" y="0"/>
                      <a:pt x="16199" y="0"/>
                    </a:cubicBezTo>
                    <a:cubicBezTo>
                      <a:pt x="15827" y="0"/>
                      <a:pt x="15524" y="301"/>
                      <a:pt x="15524" y="675"/>
                    </a:cubicBezTo>
                    <a:lnTo>
                      <a:pt x="15524" y="2025"/>
                    </a:lnTo>
                    <a:lnTo>
                      <a:pt x="11474" y="2025"/>
                    </a:lnTo>
                    <a:lnTo>
                      <a:pt x="11474" y="675"/>
                    </a:lnTo>
                    <a:cubicBezTo>
                      <a:pt x="11474" y="301"/>
                      <a:pt x="11172" y="0"/>
                      <a:pt x="10800" y="0"/>
                    </a:cubicBezTo>
                    <a:cubicBezTo>
                      <a:pt x="10427" y="0"/>
                      <a:pt x="10124" y="301"/>
                      <a:pt x="10124" y="675"/>
                    </a:cubicBezTo>
                    <a:lnTo>
                      <a:pt x="10124" y="2025"/>
                    </a:lnTo>
                    <a:lnTo>
                      <a:pt x="6074" y="2025"/>
                    </a:lnTo>
                    <a:lnTo>
                      <a:pt x="6074" y="675"/>
                    </a:lnTo>
                    <a:cubicBezTo>
                      <a:pt x="6074" y="301"/>
                      <a:pt x="5772" y="0"/>
                      <a:pt x="5399" y="0"/>
                    </a:cubicBezTo>
                    <a:cubicBezTo>
                      <a:pt x="5027" y="0"/>
                      <a:pt x="4724" y="301"/>
                      <a:pt x="4724" y="675"/>
                    </a:cubicBezTo>
                    <a:lnTo>
                      <a:pt x="4724" y="2025"/>
                    </a:lnTo>
                    <a:lnTo>
                      <a:pt x="1800" y="2025"/>
                    </a:lnTo>
                    <a:cubicBezTo>
                      <a:pt x="805" y="2025"/>
                      <a:pt x="0" y="2830"/>
                      <a:pt x="0" y="3824"/>
                    </a:cubicBezTo>
                    <a:lnTo>
                      <a:pt x="0" y="19799"/>
                    </a:lnTo>
                    <a:cubicBezTo>
                      <a:pt x="0" y="20793"/>
                      <a:pt x="805" y="21599"/>
                      <a:pt x="1800" y="21599"/>
                    </a:cubicBezTo>
                    <a:lnTo>
                      <a:pt x="19799" y="21599"/>
                    </a:lnTo>
                    <a:cubicBezTo>
                      <a:pt x="20794" y="21599"/>
                      <a:pt x="21600" y="20793"/>
                      <a:pt x="21600" y="19799"/>
                    </a:cubicBezTo>
                    <a:lnTo>
                      <a:pt x="21600" y="3824"/>
                    </a:lnTo>
                    <a:cubicBezTo>
                      <a:pt x="21600" y="2830"/>
                      <a:pt x="20794" y="2025"/>
                      <a:pt x="19799" y="2025"/>
                    </a:cubicBezTo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50800" tIns="50800" rIns="50800" bIns="50800" anchor="ctr"/>
              <a:lstStyle/>
              <a:p>
                <a:pPr marL="0" marR="0" lvl="0" indent="0" algn="r" defTabSz="6089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0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5" name="AutoShape 19"/>
              <p:cNvSpPr/>
              <p:nvPr/>
            </p:nvSpPr>
            <p:spPr bwMode="auto">
              <a:xfrm>
                <a:off x="7250548" y="2850544"/>
                <a:ext cx="60904" cy="45887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599"/>
                    </a:moveTo>
                    <a:lnTo>
                      <a:pt x="21600" y="21599"/>
                    </a:ln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21599"/>
                      <a:pt x="0" y="21599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50800" tIns="50800" rIns="50800" bIns="50800" anchor="ctr"/>
              <a:lstStyle/>
              <a:p>
                <a:pPr marL="0" marR="0" lvl="0" indent="0" algn="r" defTabSz="6089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0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6" name="AutoShape 20"/>
              <p:cNvSpPr/>
              <p:nvPr/>
            </p:nvSpPr>
            <p:spPr bwMode="auto">
              <a:xfrm>
                <a:off x="7250548" y="2926466"/>
                <a:ext cx="60904" cy="45887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599"/>
                    </a:moveTo>
                    <a:lnTo>
                      <a:pt x="21600" y="21599"/>
                    </a:ln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21599"/>
                      <a:pt x="0" y="21599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50800" tIns="50800" rIns="50800" bIns="50800" anchor="ctr"/>
              <a:lstStyle/>
              <a:p>
                <a:pPr marL="0" marR="0" lvl="0" indent="0" algn="r" defTabSz="6089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0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7" name="AutoShape 21"/>
              <p:cNvSpPr/>
              <p:nvPr/>
            </p:nvSpPr>
            <p:spPr bwMode="auto">
              <a:xfrm>
                <a:off x="7250548" y="3003222"/>
                <a:ext cx="60904" cy="4505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599"/>
                    </a:moveTo>
                    <a:lnTo>
                      <a:pt x="21600" y="21599"/>
                    </a:ln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21599"/>
                      <a:pt x="0" y="21599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50800" tIns="50800" rIns="50800" bIns="50800" anchor="ctr"/>
              <a:lstStyle/>
              <a:p>
                <a:pPr marL="0" marR="0" lvl="0" indent="0" algn="r" defTabSz="6089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0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8" name="AutoShape 22"/>
              <p:cNvSpPr/>
              <p:nvPr/>
            </p:nvSpPr>
            <p:spPr bwMode="auto">
              <a:xfrm>
                <a:off x="7357338" y="3003222"/>
                <a:ext cx="60904" cy="4505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599"/>
                    </a:moveTo>
                    <a:lnTo>
                      <a:pt x="21600" y="21599"/>
                    </a:ln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21599"/>
                      <a:pt x="0" y="21599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50800" tIns="50800" rIns="50800" bIns="50800" anchor="ctr"/>
              <a:lstStyle/>
              <a:p>
                <a:pPr marL="0" marR="0" lvl="0" indent="0" algn="r" defTabSz="6089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0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19" name="AutoShape 23"/>
              <p:cNvSpPr/>
              <p:nvPr/>
            </p:nvSpPr>
            <p:spPr bwMode="auto">
              <a:xfrm>
                <a:off x="7357338" y="2926466"/>
                <a:ext cx="60904" cy="45887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599"/>
                    </a:moveTo>
                    <a:lnTo>
                      <a:pt x="21600" y="21599"/>
                    </a:ln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21599"/>
                      <a:pt x="0" y="21599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50800" tIns="50800" rIns="50800" bIns="50800" anchor="ctr"/>
              <a:lstStyle/>
              <a:p>
                <a:pPr marL="0" marR="0" lvl="0" indent="0" algn="r" defTabSz="6089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0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0" name="AutoShape 24"/>
              <p:cNvSpPr/>
              <p:nvPr/>
            </p:nvSpPr>
            <p:spPr bwMode="auto">
              <a:xfrm>
                <a:off x="7357338" y="2850544"/>
                <a:ext cx="60904" cy="45887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599"/>
                    </a:moveTo>
                    <a:lnTo>
                      <a:pt x="21600" y="21599"/>
                    </a:ln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21599"/>
                      <a:pt x="0" y="21599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50800" tIns="50800" rIns="50800" bIns="50800" anchor="ctr"/>
              <a:lstStyle/>
              <a:p>
                <a:pPr marL="0" marR="0" lvl="0" indent="0" algn="r" defTabSz="6089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0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2" name="AutoShape 25"/>
              <p:cNvSpPr/>
              <p:nvPr/>
            </p:nvSpPr>
            <p:spPr bwMode="auto">
              <a:xfrm>
                <a:off x="7464131" y="3003222"/>
                <a:ext cx="60904" cy="4505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599"/>
                    </a:moveTo>
                    <a:lnTo>
                      <a:pt x="21600" y="21599"/>
                    </a:ln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21599"/>
                      <a:pt x="0" y="21599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50800" tIns="50800" rIns="50800" bIns="50800" anchor="ctr"/>
              <a:lstStyle/>
              <a:p>
                <a:pPr marL="0" marR="0" lvl="0" indent="0" algn="r" defTabSz="6089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0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3" name="AutoShape 26"/>
              <p:cNvSpPr/>
              <p:nvPr/>
            </p:nvSpPr>
            <p:spPr bwMode="auto">
              <a:xfrm>
                <a:off x="7464131" y="2926466"/>
                <a:ext cx="60904" cy="45887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599"/>
                    </a:moveTo>
                    <a:lnTo>
                      <a:pt x="21600" y="21599"/>
                    </a:ln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21599"/>
                      <a:pt x="0" y="21599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50800" tIns="50800" rIns="50800" bIns="50800" anchor="ctr"/>
              <a:lstStyle/>
              <a:p>
                <a:pPr marL="0" marR="0" lvl="0" indent="0" algn="r" defTabSz="6089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0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24" name="AutoShape 27"/>
              <p:cNvSpPr/>
              <p:nvPr/>
            </p:nvSpPr>
            <p:spPr bwMode="auto">
              <a:xfrm>
                <a:off x="7464131" y="2850544"/>
                <a:ext cx="60904" cy="45887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599"/>
                    </a:moveTo>
                    <a:lnTo>
                      <a:pt x="21600" y="21599"/>
                    </a:ln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21599"/>
                      <a:pt x="0" y="21599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lIns="50800" tIns="50800" rIns="50800" bIns="50800" anchor="ctr"/>
              <a:lstStyle/>
              <a:p>
                <a:pPr marL="0" marR="0" lvl="0" indent="0" algn="r" defTabSz="608965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0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uLnTx/>
                  <a:uFillTx/>
                  <a:ea typeface="+mn-ea"/>
                  <a:cs typeface="+mn-cs"/>
                </a:endParaRPr>
              </a:p>
            </p:txBody>
          </p:sp>
        </p:grpSp>
        <p:sp>
          <p:nvSpPr>
            <p:cNvPr id="25" name="Freeform 91"/>
            <p:cNvSpPr/>
            <p:nvPr/>
          </p:nvSpPr>
          <p:spPr bwMode="auto">
            <a:xfrm>
              <a:off x="6150101" y="2326321"/>
              <a:ext cx="759988" cy="787038"/>
            </a:xfrm>
            <a:custGeom>
              <a:avLst/>
              <a:gdLst>
                <a:gd name="T0" fmla="*/ 0 w 1303"/>
                <a:gd name="T1" fmla="*/ 53 h 1349"/>
                <a:gd name="T2" fmla="*/ 0 w 1303"/>
                <a:gd name="T3" fmla="*/ 1107 h 1349"/>
                <a:gd name="T4" fmla="*/ 44 w 1303"/>
                <a:gd name="T5" fmla="*/ 1158 h 1349"/>
                <a:gd name="T6" fmla="*/ 470 w 1303"/>
                <a:gd name="T7" fmla="*/ 1334 h 1349"/>
                <a:gd name="T8" fmla="*/ 537 w 1303"/>
                <a:gd name="T9" fmla="*/ 1329 h 1349"/>
                <a:gd name="T10" fmla="*/ 1281 w 1303"/>
                <a:gd name="T11" fmla="*/ 584 h 1349"/>
                <a:gd name="T12" fmla="*/ 1279 w 1303"/>
                <a:gd name="T13" fmla="*/ 509 h 1349"/>
                <a:gd name="T14" fmla="*/ 55 w 1303"/>
                <a:gd name="T15" fmla="*/ 2 h 1349"/>
                <a:gd name="T16" fmla="*/ 0 w 1303"/>
                <a:gd name="T17" fmla="*/ 53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3" h="1349">
                  <a:moveTo>
                    <a:pt x="0" y="53"/>
                  </a:moveTo>
                  <a:cubicBezTo>
                    <a:pt x="0" y="1107"/>
                    <a:pt x="0" y="1107"/>
                    <a:pt x="0" y="1107"/>
                  </a:cubicBezTo>
                  <a:cubicBezTo>
                    <a:pt x="0" y="1132"/>
                    <a:pt x="19" y="1154"/>
                    <a:pt x="44" y="1158"/>
                  </a:cubicBezTo>
                  <a:cubicBezTo>
                    <a:pt x="202" y="1181"/>
                    <a:pt x="347" y="1243"/>
                    <a:pt x="470" y="1334"/>
                  </a:cubicBezTo>
                  <a:cubicBezTo>
                    <a:pt x="490" y="1349"/>
                    <a:pt x="519" y="1347"/>
                    <a:pt x="537" y="1329"/>
                  </a:cubicBezTo>
                  <a:cubicBezTo>
                    <a:pt x="1281" y="584"/>
                    <a:pt x="1281" y="584"/>
                    <a:pt x="1281" y="584"/>
                  </a:cubicBezTo>
                  <a:cubicBezTo>
                    <a:pt x="1303" y="563"/>
                    <a:pt x="1302" y="528"/>
                    <a:pt x="1279" y="509"/>
                  </a:cubicBezTo>
                  <a:cubicBezTo>
                    <a:pt x="946" y="220"/>
                    <a:pt x="522" y="34"/>
                    <a:pt x="55" y="2"/>
                  </a:cubicBezTo>
                  <a:cubicBezTo>
                    <a:pt x="25" y="0"/>
                    <a:pt x="0" y="24"/>
                    <a:pt x="0" y="53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6" name="Freeform 93"/>
            <p:cNvSpPr/>
            <p:nvPr/>
          </p:nvSpPr>
          <p:spPr bwMode="auto">
            <a:xfrm>
              <a:off x="5281912" y="2326321"/>
              <a:ext cx="759988" cy="787038"/>
            </a:xfrm>
            <a:custGeom>
              <a:avLst/>
              <a:gdLst>
                <a:gd name="T0" fmla="*/ 21 w 1303"/>
                <a:gd name="T1" fmla="*/ 584 h 1349"/>
                <a:gd name="T2" fmla="*/ 766 w 1303"/>
                <a:gd name="T3" fmla="*/ 1329 h 1349"/>
                <a:gd name="T4" fmla="*/ 833 w 1303"/>
                <a:gd name="T5" fmla="*/ 1334 h 1349"/>
                <a:gd name="T6" fmla="*/ 1258 w 1303"/>
                <a:gd name="T7" fmla="*/ 1158 h 1349"/>
                <a:gd name="T8" fmla="*/ 1303 w 1303"/>
                <a:gd name="T9" fmla="*/ 1107 h 1349"/>
                <a:gd name="T10" fmla="*/ 1303 w 1303"/>
                <a:gd name="T11" fmla="*/ 53 h 1349"/>
                <a:gd name="T12" fmla="*/ 1248 w 1303"/>
                <a:gd name="T13" fmla="*/ 2 h 1349"/>
                <a:gd name="T14" fmla="*/ 24 w 1303"/>
                <a:gd name="T15" fmla="*/ 509 h 1349"/>
                <a:gd name="T16" fmla="*/ 21 w 1303"/>
                <a:gd name="T17" fmla="*/ 584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3" h="1349">
                  <a:moveTo>
                    <a:pt x="21" y="584"/>
                  </a:moveTo>
                  <a:cubicBezTo>
                    <a:pt x="766" y="1329"/>
                    <a:pt x="766" y="1329"/>
                    <a:pt x="766" y="1329"/>
                  </a:cubicBezTo>
                  <a:cubicBezTo>
                    <a:pt x="784" y="1347"/>
                    <a:pt x="813" y="1349"/>
                    <a:pt x="833" y="1334"/>
                  </a:cubicBezTo>
                  <a:cubicBezTo>
                    <a:pt x="955" y="1243"/>
                    <a:pt x="1101" y="1181"/>
                    <a:pt x="1258" y="1158"/>
                  </a:cubicBezTo>
                  <a:cubicBezTo>
                    <a:pt x="1284" y="1154"/>
                    <a:pt x="1303" y="1132"/>
                    <a:pt x="1303" y="1107"/>
                  </a:cubicBezTo>
                  <a:cubicBezTo>
                    <a:pt x="1303" y="53"/>
                    <a:pt x="1303" y="53"/>
                    <a:pt x="1303" y="53"/>
                  </a:cubicBezTo>
                  <a:cubicBezTo>
                    <a:pt x="1303" y="24"/>
                    <a:pt x="1277" y="0"/>
                    <a:pt x="1248" y="2"/>
                  </a:cubicBezTo>
                  <a:cubicBezTo>
                    <a:pt x="781" y="35"/>
                    <a:pt x="356" y="220"/>
                    <a:pt x="24" y="509"/>
                  </a:cubicBezTo>
                  <a:cubicBezTo>
                    <a:pt x="1" y="528"/>
                    <a:pt x="0" y="563"/>
                    <a:pt x="21" y="584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7" name="Freeform 22"/>
            <p:cNvSpPr>
              <a:spLocks noEditPoints="1"/>
            </p:cNvSpPr>
            <p:nvPr/>
          </p:nvSpPr>
          <p:spPr bwMode="auto">
            <a:xfrm>
              <a:off x="5663838" y="2621169"/>
              <a:ext cx="198011" cy="197341"/>
            </a:xfrm>
            <a:custGeom>
              <a:avLst/>
              <a:gdLst>
                <a:gd name="T0" fmla="*/ 287 w 316"/>
                <a:gd name="T1" fmla="*/ 29 h 316"/>
                <a:gd name="T2" fmla="*/ 236 w 316"/>
                <a:gd name="T3" fmla="*/ 4 h 316"/>
                <a:gd name="T4" fmla="*/ 135 w 316"/>
                <a:gd name="T5" fmla="*/ 105 h 316"/>
                <a:gd name="T6" fmla="*/ 20 w 316"/>
                <a:gd name="T7" fmla="*/ 221 h 316"/>
                <a:gd name="T8" fmla="*/ 0 w 316"/>
                <a:gd name="T9" fmla="*/ 316 h 316"/>
                <a:gd name="T10" fmla="*/ 95 w 316"/>
                <a:gd name="T11" fmla="*/ 296 h 316"/>
                <a:gd name="T12" fmla="*/ 210 w 316"/>
                <a:gd name="T13" fmla="*/ 180 h 316"/>
                <a:gd name="T14" fmla="*/ 312 w 316"/>
                <a:gd name="T15" fmla="*/ 79 h 316"/>
                <a:gd name="T16" fmla="*/ 287 w 316"/>
                <a:gd name="T17" fmla="*/ 29 h 316"/>
                <a:gd name="T18" fmla="*/ 89 w 316"/>
                <a:gd name="T19" fmla="*/ 284 h 316"/>
                <a:gd name="T20" fmla="*/ 57 w 316"/>
                <a:gd name="T21" fmla="*/ 291 h 316"/>
                <a:gd name="T22" fmla="*/ 43 w 316"/>
                <a:gd name="T23" fmla="*/ 273 h 316"/>
                <a:gd name="T24" fmla="*/ 24 w 316"/>
                <a:gd name="T25" fmla="*/ 259 h 316"/>
                <a:gd name="T26" fmla="*/ 31 w 316"/>
                <a:gd name="T27" fmla="*/ 226 h 316"/>
                <a:gd name="T28" fmla="*/ 41 w 316"/>
                <a:gd name="T29" fmla="*/ 217 h 316"/>
                <a:gd name="T30" fmla="*/ 78 w 316"/>
                <a:gd name="T31" fmla="*/ 237 h 316"/>
                <a:gd name="T32" fmla="*/ 99 w 316"/>
                <a:gd name="T33" fmla="*/ 275 h 316"/>
                <a:gd name="T34" fmla="*/ 89 w 316"/>
                <a:gd name="T35" fmla="*/ 284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6" h="316">
                  <a:moveTo>
                    <a:pt x="287" y="29"/>
                  </a:moveTo>
                  <a:cubicBezTo>
                    <a:pt x="258" y="0"/>
                    <a:pt x="236" y="4"/>
                    <a:pt x="236" y="4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20" y="221"/>
                    <a:pt x="20" y="221"/>
                    <a:pt x="20" y="221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95" y="296"/>
                    <a:pt x="95" y="296"/>
                    <a:pt x="95" y="296"/>
                  </a:cubicBezTo>
                  <a:cubicBezTo>
                    <a:pt x="210" y="180"/>
                    <a:pt x="210" y="180"/>
                    <a:pt x="210" y="180"/>
                  </a:cubicBezTo>
                  <a:cubicBezTo>
                    <a:pt x="312" y="79"/>
                    <a:pt x="312" y="79"/>
                    <a:pt x="312" y="79"/>
                  </a:cubicBezTo>
                  <a:cubicBezTo>
                    <a:pt x="312" y="79"/>
                    <a:pt x="316" y="58"/>
                    <a:pt x="287" y="29"/>
                  </a:cubicBezTo>
                  <a:close/>
                  <a:moveTo>
                    <a:pt x="89" y="284"/>
                  </a:moveTo>
                  <a:cubicBezTo>
                    <a:pt x="57" y="291"/>
                    <a:pt x="57" y="291"/>
                    <a:pt x="57" y="291"/>
                  </a:cubicBezTo>
                  <a:cubicBezTo>
                    <a:pt x="54" y="285"/>
                    <a:pt x="50" y="280"/>
                    <a:pt x="43" y="273"/>
                  </a:cubicBezTo>
                  <a:cubicBezTo>
                    <a:pt x="36" y="266"/>
                    <a:pt x="30" y="262"/>
                    <a:pt x="24" y="259"/>
                  </a:cubicBezTo>
                  <a:cubicBezTo>
                    <a:pt x="31" y="226"/>
                    <a:pt x="31" y="226"/>
                    <a:pt x="31" y="226"/>
                  </a:cubicBezTo>
                  <a:cubicBezTo>
                    <a:pt x="41" y="217"/>
                    <a:pt x="41" y="217"/>
                    <a:pt x="41" y="217"/>
                  </a:cubicBezTo>
                  <a:cubicBezTo>
                    <a:pt x="41" y="217"/>
                    <a:pt x="58" y="217"/>
                    <a:pt x="78" y="237"/>
                  </a:cubicBezTo>
                  <a:cubicBezTo>
                    <a:pt x="98" y="257"/>
                    <a:pt x="99" y="275"/>
                    <a:pt x="99" y="275"/>
                  </a:cubicBezTo>
                  <a:lnTo>
                    <a:pt x="89" y="28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121682" tIns="60841" rIns="121682" bIns="6084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8" name="AutoShape 28"/>
            <p:cNvSpPr/>
            <p:nvPr/>
          </p:nvSpPr>
          <p:spPr bwMode="auto">
            <a:xfrm flipH="1">
              <a:off x="6322176" y="2623877"/>
              <a:ext cx="216402" cy="21640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9450"/>
                  </a:moveTo>
                  <a:cubicBezTo>
                    <a:pt x="20249" y="9823"/>
                    <a:pt x="19947" y="10124"/>
                    <a:pt x="19575" y="10124"/>
                  </a:cubicBezTo>
                  <a:lnTo>
                    <a:pt x="18324" y="10124"/>
                  </a:lnTo>
                  <a:lnTo>
                    <a:pt x="15624" y="5400"/>
                  </a:lnTo>
                  <a:lnTo>
                    <a:pt x="17549" y="5400"/>
                  </a:lnTo>
                  <a:cubicBezTo>
                    <a:pt x="17762" y="5400"/>
                    <a:pt x="17962" y="5500"/>
                    <a:pt x="18089" y="5670"/>
                  </a:cubicBezTo>
                  <a:lnTo>
                    <a:pt x="20114" y="8370"/>
                  </a:lnTo>
                  <a:cubicBezTo>
                    <a:pt x="20202" y="8486"/>
                    <a:pt x="20249" y="8628"/>
                    <a:pt x="20249" y="8774"/>
                  </a:cubicBezTo>
                  <a:cubicBezTo>
                    <a:pt x="20249" y="8774"/>
                    <a:pt x="20249" y="9450"/>
                    <a:pt x="20249" y="9450"/>
                  </a:cubicBezTo>
                  <a:close/>
                  <a:moveTo>
                    <a:pt x="18224" y="20249"/>
                  </a:moveTo>
                  <a:lnTo>
                    <a:pt x="14174" y="20249"/>
                  </a:lnTo>
                  <a:lnTo>
                    <a:pt x="14174" y="13500"/>
                  </a:lnTo>
                  <a:cubicBezTo>
                    <a:pt x="14174" y="13126"/>
                    <a:pt x="13872" y="12825"/>
                    <a:pt x="13499" y="12825"/>
                  </a:cubicBezTo>
                  <a:lnTo>
                    <a:pt x="8437" y="12825"/>
                  </a:lnTo>
                  <a:cubicBezTo>
                    <a:pt x="8064" y="12825"/>
                    <a:pt x="7762" y="13126"/>
                    <a:pt x="7762" y="13500"/>
                  </a:cubicBezTo>
                  <a:lnTo>
                    <a:pt x="7762" y="20249"/>
                  </a:lnTo>
                  <a:lnTo>
                    <a:pt x="3374" y="20249"/>
                  </a:lnTo>
                  <a:lnTo>
                    <a:pt x="3374" y="11475"/>
                  </a:lnTo>
                  <a:lnTo>
                    <a:pt x="18224" y="11475"/>
                  </a:lnTo>
                  <a:cubicBezTo>
                    <a:pt x="18224" y="11475"/>
                    <a:pt x="18224" y="20249"/>
                    <a:pt x="18224" y="20249"/>
                  </a:cubicBezTo>
                  <a:close/>
                  <a:moveTo>
                    <a:pt x="13499" y="20249"/>
                  </a:moveTo>
                  <a:lnTo>
                    <a:pt x="8437" y="20249"/>
                  </a:lnTo>
                  <a:lnTo>
                    <a:pt x="8437" y="13500"/>
                  </a:lnTo>
                  <a:lnTo>
                    <a:pt x="13499" y="13500"/>
                  </a:lnTo>
                  <a:cubicBezTo>
                    <a:pt x="13499" y="13500"/>
                    <a:pt x="13499" y="20249"/>
                    <a:pt x="13499" y="20249"/>
                  </a:cubicBezTo>
                  <a:close/>
                  <a:moveTo>
                    <a:pt x="1349" y="9450"/>
                  </a:moveTo>
                  <a:lnTo>
                    <a:pt x="1349" y="8774"/>
                  </a:lnTo>
                  <a:cubicBezTo>
                    <a:pt x="1349" y="8628"/>
                    <a:pt x="1397" y="8486"/>
                    <a:pt x="1485" y="8370"/>
                  </a:cubicBezTo>
                  <a:lnTo>
                    <a:pt x="3510" y="5670"/>
                  </a:lnTo>
                  <a:cubicBezTo>
                    <a:pt x="3637" y="5500"/>
                    <a:pt x="3837" y="5400"/>
                    <a:pt x="4049" y="5400"/>
                  </a:cubicBezTo>
                  <a:lnTo>
                    <a:pt x="5975" y="5400"/>
                  </a:lnTo>
                  <a:lnTo>
                    <a:pt x="3275" y="10124"/>
                  </a:lnTo>
                  <a:lnTo>
                    <a:pt x="2024" y="10124"/>
                  </a:lnTo>
                  <a:cubicBezTo>
                    <a:pt x="1652" y="10124"/>
                    <a:pt x="1349" y="9823"/>
                    <a:pt x="1349" y="9450"/>
                  </a:cubicBezTo>
                  <a:moveTo>
                    <a:pt x="13369" y="5400"/>
                  </a:moveTo>
                  <a:lnTo>
                    <a:pt x="14846" y="5400"/>
                  </a:lnTo>
                  <a:lnTo>
                    <a:pt x="17546" y="10124"/>
                  </a:lnTo>
                  <a:lnTo>
                    <a:pt x="14719" y="10124"/>
                  </a:lnTo>
                  <a:cubicBezTo>
                    <a:pt x="14719" y="10124"/>
                    <a:pt x="13369" y="5400"/>
                    <a:pt x="13369" y="5400"/>
                  </a:cubicBezTo>
                  <a:close/>
                  <a:moveTo>
                    <a:pt x="11137" y="5400"/>
                  </a:moveTo>
                  <a:lnTo>
                    <a:pt x="12666" y="5400"/>
                  </a:lnTo>
                  <a:lnTo>
                    <a:pt x="14016" y="10124"/>
                  </a:lnTo>
                  <a:lnTo>
                    <a:pt x="11137" y="10124"/>
                  </a:lnTo>
                  <a:cubicBezTo>
                    <a:pt x="11137" y="10124"/>
                    <a:pt x="11137" y="5400"/>
                    <a:pt x="11137" y="5400"/>
                  </a:cubicBezTo>
                  <a:close/>
                  <a:moveTo>
                    <a:pt x="8932" y="5400"/>
                  </a:moveTo>
                  <a:lnTo>
                    <a:pt x="10462" y="5400"/>
                  </a:lnTo>
                  <a:lnTo>
                    <a:pt x="10462" y="10124"/>
                  </a:lnTo>
                  <a:lnTo>
                    <a:pt x="7582" y="10124"/>
                  </a:lnTo>
                  <a:cubicBezTo>
                    <a:pt x="7582" y="10124"/>
                    <a:pt x="8932" y="5400"/>
                    <a:pt x="8932" y="5400"/>
                  </a:cubicBezTo>
                  <a:close/>
                  <a:moveTo>
                    <a:pt x="6880" y="10124"/>
                  </a:moveTo>
                  <a:lnTo>
                    <a:pt x="4052" y="10124"/>
                  </a:lnTo>
                  <a:lnTo>
                    <a:pt x="6752" y="5400"/>
                  </a:lnTo>
                  <a:lnTo>
                    <a:pt x="8230" y="5400"/>
                  </a:lnTo>
                  <a:cubicBezTo>
                    <a:pt x="8230" y="5400"/>
                    <a:pt x="6880" y="10124"/>
                    <a:pt x="6880" y="10124"/>
                  </a:cubicBezTo>
                  <a:close/>
                  <a:moveTo>
                    <a:pt x="17549" y="1350"/>
                  </a:moveTo>
                  <a:lnTo>
                    <a:pt x="17549" y="4050"/>
                  </a:lnTo>
                  <a:lnTo>
                    <a:pt x="4049" y="4050"/>
                  </a:lnTo>
                  <a:lnTo>
                    <a:pt x="4049" y="1350"/>
                  </a:lnTo>
                  <a:cubicBezTo>
                    <a:pt x="4049" y="1350"/>
                    <a:pt x="17549" y="1350"/>
                    <a:pt x="17549" y="1350"/>
                  </a:cubicBezTo>
                  <a:close/>
                  <a:moveTo>
                    <a:pt x="21194" y="7560"/>
                  </a:moveTo>
                  <a:lnTo>
                    <a:pt x="19170" y="4861"/>
                  </a:lnTo>
                  <a:cubicBezTo>
                    <a:pt x="19091" y="4755"/>
                    <a:pt x="18997" y="4663"/>
                    <a:pt x="18899" y="4576"/>
                  </a:cubicBezTo>
                  <a:lnTo>
                    <a:pt x="18899" y="1350"/>
                  </a:lnTo>
                  <a:cubicBezTo>
                    <a:pt x="18899" y="605"/>
                    <a:pt x="18295" y="0"/>
                    <a:pt x="17549" y="0"/>
                  </a:cubicBezTo>
                  <a:lnTo>
                    <a:pt x="4049" y="0"/>
                  </a:lnTo>
                  <a:cubicBezTo>
                    <a:pt x="3304" y="0"/>
                    <a:pt x="2699" y="605"/>
                    <a:pt x="2699" y="1350"/>
                  </a:cubicBezTo>
                  <a:lnTo>
                    <a:pt x="2699" y="4576"/>
                  </a:lnTo>
                  <a:cubicBezTo>
                    <a:pt x="2602" y="4663"/>
                    <a:pt x="2508" y="4754"/>
                    <a:pt x="2430" y="4860"/>
                  </a:cubicBezTo>
                  <a:lnTo>
                    <a:pt x="406" y="7559"/>
                  </a:lnTo>
                  <a:cubicBezTo>
                    <a:pt x="143" y="7907"/>
                    <a:pt x="0" y="8338"/>
                    <a:pt x="0" y="8774"/>
                  </a:cubicBezTo>
                  <a:lnTo>
                    <a:pt x="0" y="9450"/>
                  </a:lnTo>
                  <a:cubicBezTo>
                    <a:pt x="0" y="10566"/>
                    <a:pt x="908" y="11475"/>
                    <a:pt x="2024" y="11475"/>
                  </a:cubicBezTo>
                  <a:lnTo>
                    <a:pt x="2024" y="20249"/>
                  </a:lnTo>
                  <a:cubicBezTo>
                    <a:pt x="2024" y="20994"/>
                    <a:pt x="2629" y="21599"/>
                    <a:pt x="3374" y="21599"/>
                  </a:cubicBezTo>
                  <a:lnTo>
                    <a:pt x="18224" y="21599"/>
                  </a:lnTo>
                  <a:cubicBezTo>
                    <a:pt x="18970" y="21599"/>
                    <a:pt x="19575" y="20994"/>
                    <a:pt x="19575" y="20249"/>
                  </a:cubicBezTo>
                  <a:lnTo>
                    <a:pt x="19575" y="11475"/>
                  </a:lnTo>
                  <a:cubicBezTo>
                    <a:pt x="20691" y="11475"/>
                    <a:pt x="21600" y="10566"/>
                    <a:pt x="21600" y="9450"/>
                  </a:cubicBezTo>
                  <a:lnTo>
                    <a:pt x="21600" y="8774"/>
                  </a:lnTo>
                  <a:cubicBezTo>
                    <a:pt x="21600" y="8338"/>
                    <a:pt x="21456" y="7907"/>
                    <a:pt x="21194" y="7560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lIns="50800" tIns="50800" rIns="50800" bIns="50800" anchor="ctr"/>
            <a:lstStyle/>
            <a:p>
              <a:pPr marL="0" marR="0" lvl="0" indent="0" algn="r" defTabSz="60896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0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29" name="Freeform 32"/>
            <p:cNvSpPr>
              <a:spLocks noEditPoints="1"/>
            </p:cNvSpPr>
            <p:nvPr/>
          </p:nvSpPr>
          <p:spPr bwMode="auto">
            <a:xfrm>
              <a:off x="6784782" y="3098031"/>
              <a:ext cx="273798" cy="224162"/>
            </a:xfrm>
            <a:custGeom>
              <a:avLst/>
              <a:gdLst/>
              <a:ahLst/>
              <a:cxnLst>
                <a:cxn ang="0">
                  <a:pos x="254" y="0"/>
                </a:cxn>
                <a:cxn ang="0">
                  <a:pos x="239" y="2"/>
                </a:cxn>
                <a:cxn ang="0">
                  <a:pos x="210" y="15"/>
                </a:cxn>
                <a:cxn ang="0">
                  <a:pos x="74" y="149"/>
                </a:cxn>
                <a:cxn ang="0">
                  <a:pos x="69" y="154"/>
                </a:cxn>
                <a:cxn ang="0">
                  <a:pos x="65" y="165"/>
                </a:cxn>
                <a:cxn ang="0">
                  <a:pos x="65" y="178"/>
                </a:cxn>
                <a:cxn ang="0">
                  <a:pos x="69" y="189"/>
                </a:cxn>
                <a:cxn ang="0">
                  <a:pos x="167" y="288"/>
                </a:cxn>
                <a:cxn ang="0">
                  <a:pos x="172" y="292"/>
                </a:cxn>
                <a:cxn ang="0">
                  <a:pos x="183" y="297"/>
                </a:cxn>
                <a:cxn ang="0">
                  <a:pos x="196" y="297"/>
                </a:cxn>
                <a:cxn ang="0">
                  <a:pos x="208" y="292"/>
                </a:cxn>
                <a:cxn ang="0">
                  <a:pos x="339" y="162"/>
                </a:cxn>
                <a:cxn ang="0">
                  <a:pos x="348" y="151"/>
                </a:cxn>
                <a:cxn ang="0">
                  <a:pos x="359" y="122"/>
                </a:cxn>
                <a:cxn ang="0">
                  <a:pos x="361" y="33"/>
                </a:cxn>
                <a:cxn ang="0">
                  <a:pos x="361" y="26"/>
                </a:cxn>
                <a:cxn ang="0">
                  <a:pos x="355" y="15"/>
                </a:cxn>
                <a:cxn ang="0">
                  <a:pos x="346" y="6"/>
                </a:cxn>
                <a:cxn ang="0">
                  <a:pos x="335" y="2"/>
                </a:cxn>
                <a:cxn ang="0">
                  <a:pos x="330" y="0"/>
                </a:cxn>
                <a:cxn ang="0">
                  <a:pos x="286" y="107"/>
                </a:cxn>
                <a:cxn ang="0">
                  <a:pos x="274" y="105"/>
                </a:cxn>
                <a:cxn ang="0">
                  <a:pos x="263" y="98"/>
                </a:cxn>
                <a:cxn ang="0">
                  <a:pos x="257" y="87"/>
                </a:cxn>
                <a:cxn ang="0">
                  <a:pos x="254" y="74"/>
                </a:cxn>
                <a:cxn ang="0">
                  <a:pos x="256" y="69"/>
                </a:cxn>
                <a:cxn ang="0">
                  <a:pos x="259" y="58"/>
                </a:cxn>
                <a:cxn ang="0">
                  <a:pos x="268" y="49"/>
                </a:cxn>
                <a:cxn ang="0">
                  <a:pos x="279" y="44"/>
                </a:cxn>
                <a:cxn ang="0">
                  <a:pos x="286" y="44"/>
                </a:cxn>
                <a:cxn ang="0">
                  <a:pos x="299" y="45"/>
                </a:cxn>
                <a:cxn ang="0">
                  <a:pos x="308" y="53"/>
                </a:cxn>
                <a:cxn ang="0">
                  <a:pos x="315" y="64"/>
                </a:cxn>
                <a:cxn ang="0">
                  <a:pos x="319" y="74"/>
                </a:cxn>
                <a:cxn ang="0">
                  <a:pos x="317" y="82"/>
                </a:cxn>
                <a:cxn ang="0">
                  <a:pos x="314" y="93"/>
                </a:cxn>
                <a:cxn ang="0">
                  <a:pos x="304" y="102"/>
                </a:cxn>
                <a:cxn ang="0">
                  <a:pos x="292" y="107"/>
                </a:cxn>
                <a:cxn ang="0">
                  <a:pos x="286" y="107"/>
                </a:cxn>
                <a:cxn ang="0">
                  <a:pos x="141" y="294"/>
                </a:cxn>
                <a:cxn ang="0">
                  <a:pos x="130" y="297"/>
                </a:cxn>
                <a:cxn ang="0">
                  <a:pos x="112" y="294"/>
                </a:cxn>
                <a:cxn ang="0">
                  <a:pos x="9" y="194"/>
                </a:cxn>
                <a:cxn ang="0">
                  <a:pos x="5" y="189"/>
                </a:cxn>
                <a:cxn ang="0">
                  <a:pos x="0" y="178"/>
                </a:cxn>
                <a:cxn ang="0">
                  <a:pos x="0" y="165"/>
                </a:cxn>
                <a:cxn ang="0">
                  <a:pos x="5" y="154"/>
                </a:cxn>
                <a:cxn ang="0">
                  <a:pos x="136" y="24"/>
                </a:cxn>
                <a:cxn ang="0">
                  <a:pos x="147" y="15"/>
                </a:cxn>
                <a:cxn ang="0">
                  <a:pos x="176" y="2"/>
                </a:cxn>
                <a:cxn ang="0">
                  <a:pos x="27" y="163"/>
                </a:cxn>
                <a:cxn ang="0">
                  <a:pos x="23" y="167"/>
                </a:cxn>
                <a:cxn ang="0">
                  <a:pos x="23" y="176"/>
                </a:cxn>
                <a:cxn ang="0">
                  <a:pos x="27" y="180"/>
                </a:cxn>
              </a:cxnLst>
              <a:rect l="0" t="0" r="r" b="b"/>
              <a:pathLst>
                <a:path w="361" h="297">
                  <a:moveTo>
                    <a:pt x="330" y="0"/>
                  </a:moveTo>
                  <a:lnTo>
                    <a:pt x="254" y="0"/>
                  </a:lnTo>
                  <a:lnTo>
                    <a:pt x="254" y="0"/>
                  </a:lnTo>
                  <a:lnTo>
                    <a:pt x="239" y="2"/>
                  </a:lnTo>
                  <a:lnTo>
                    <a:pt x="225" y="7"/>
                  </a:lnTo>
                  <a:lnTo>
                    <a:pt x="210" y="15"/>
                  </a:lnTo>
                  <a:lnTo>
                    <a:pt x="199" y="24"/>
                  </a:lnTo>
                  <a:lnTo>
                    <a:pt x="74" y="149"/>
                  </a:lnTo>
                  <a:lnTo>
                    <a:pt x="74" y="149"/>
                  </a:lnTo>
                  <a:lnTo>
                    <a:pt x="69" y="154"/>
                  </a:lnTo>
                  <a:lnTo>
                    <a:pt x="67" y="160"/>
                  </a:lnTo>
                  <a:lnTo>
                    <a:pt x="65" y="165"/>
                  </a:lnTo>
                  <a:lnTo>
                    <a:pt x="63" y="172"/>
                  </a:lnTo>
                  <a:lnTo>
                    <a:pt x="65" y="178"/>
                  </a:lnTo>
                  <a:lnTo>
                    <a:pt x="67" y="183"/>
                  </a:lnTo>
                  <a:lnTo>
                    <a:pt x="69" y="189"/>
                  </a:lnTo>
                  <a:lnTo>
                    <a:pt x="74" y="194"/>
                  </a:lnTo>
                  <a:lnTo>
                    <a:pt x="167" y="288"/>
                  </a:lnTo>
                  <a:lnTo>
                    <a:pt x="167" y="288"/>
                  </a:lnTo>
                  <a:lnTo>
                    <a:pt x="172" y="292"/>
                  </a:lnTo>
                  <a:lnTo>
                    <a:pt x="178" y="296"/>
                  </a:lnTo>
                  <a:lnTo>
                    <a:pt x="183" y="297"/>
                  </a:lnTo>
                  <a:lnTo>
                    <a:pt x="190" y="297"/>
                  </a:lnTo>
                  <a:lnTo>
                    <a:pt x="196" y="297"/>
                  </a:lnTo>
                  <a:lnTo>
                    <a:pt x="201" y="296"/>
                  </a:lnTo>
                  <a:lnTo>
                    <a:pt x="208" y="292"/>
                  </a:lnTo>
                  <a:lnTo>
                    <a:pt x="212" y="288"/>
                  </a:lnTo>
                  <a:lnTo>
                    <a:pt x="339" y="162"/>
                  </a:lnTo>
                  <a:lnTo>
                    <a:pt x="339" y="162"/>
                  </a:lnTo>
                  <a:lnTo>
                    <a:pt x="348" y="151"/>
                  </a:lnTo>
                  <a:lnTo>
                    <a:pt x="355" y="136"/>
                  </a:lnTo>
                  <a:lnTo>
                    <a:pt x="359" y="122"/>
                  </a:lnTo>
                  <a:lnTo>
                    <a:pt x="361" y="107"/>
                  </a:lnTo>
                  <a:lnTo>
                    <a:pt x="361" y="33"/>
                  </a:lnTo>
                  <a:lnTo>
                    <a:pt x="361" y="33"/>
                  </a:lnTo>
                  <a:lnTo>
                    <a:pt x="361" y="26"/>
                  </a:lnTo>
                  <a:lnTo>
                    <a:pt x="359" y="20"/>
                  </a:lnTo>
                  <a:lnTo>
                    <a:pt x="355" y="15"/>
                  </a:lnTo>
                  <a:lnTo>
                    <a:pt x="352" y="9"/>
                  </a:lnTo>
                  <a:lnTo>
                    <a:pt x="346" y="6"/>
                  </a:lnTo>
                  <a:lnTo>
                    <a:pt x="341" y="4"/>
                  </a:lnTo>
                  <a:lnTo>
                    <a:pt x="335" y="2"/>
                  </a:lnTo>
                  <a:lnTo>
                    <a:pt x="330" y="0"/>
                  </a:lnTo>
                  <a:lnTo>
                    <a:pt x="330" y="0"/>
                  </a:lnTo>
                  <a:close/>
                  <a:moveTo>
                    <a:pt x="286" y="107"/>
                  </a:moveTo>
                  <a:lnTo>
                    <a:pt x="286" y="107"/>
                  </a:lnTo>
                  <a:lnTo>
                    <a:pt x="279" y="107"/>
                  </a:lnTo>
                  <a:lnTo>
                    <a:pt x="274" y="105"/>
                  </a:lnTo>
                  <a:lnTo>
                    <a:pt x="268" y="102"/>
                  </a:lnTo>
                  <a:lnTo>
                    <a:pt x="263" y="98"/>
                  </a:lnTo>
                  <a:lnTo>
                    <a:pt x="259" y="93"/>
                  </a:lnTo>
                  <a:lnTo>
                    <a:pt x="257" y="87"/>
                  </a:lnTo>
                  <a:lnTo>
                    <a:pt x="256" y="82"/>
                  </a:lnTo>
                  <a:lnTo>
                    <a:pt x="254" y="74"/>
                  </a:lnTo>
                  <a:lnTo>
                    <a:pt x="254" y="74"/>
                  </a:lnTo>
                  <a:lnTo>
                    <a:pt x="256" y="69"/>
                  </a:lnTo>
                  <a:lnTo>
                    <a:pt x="257" y="64"/>
                  </a:lnTo>
                  <a:lnTo>
                    <a:pt x="259" y="58"/>
                  </a:lnTo>
                  <a:lnTo>
                    <a:pt x="263" y="53"/>
                  </a:lnTo>
                  <a:lnTo>
                    <a:pt x="268" y="49"/>
                  </a:lnTo>
                  <a:lnTo>
                    <a:pt x="274" y="45"/>
                  </a:lnTo>
                  <a:lnTo>
                    <a:pt x="279" y="44"/>
                  </a:lnTo>
                  <a:lnTo>
                    <a:pt x="286" y="44"/>
                  </a:lnTo>
                  <a:lnTo>
                    <a:pt x="286" y="44"/>
                  </a:lnTo>
                  <a:lnTo>
                    <a:pt x="292" y="44"/>
                  </a:lnTo>
                  <a:lnTo>
                    <a:pt x="299" y="45"/>
                  </a:lnTo>
                  <a:lnTo>
                    <a:pt x="304" y="49"/>
                  </a:lnTo>
                  <a:lnTo>
                    <a:pt x="308" y="53"/>
                  </a:lnTo>
                  <a:lnTo>
                    <a:pt x="314" y="58"/>
                  </a:lnTo>
                  <a:lnTo>
                    <a:pt x="315" y="64"/>
                  </a:lnTo>
                  <a:lnTo>
                    <a:pt x="317" y="69"/>
                  </a:lnTo>
                  <a:lnTo>
                    <a:pt x="319" y="74"/>
                  </a:lnTo>
                  <a:lnTo>
                    <a:pt x="319" y="74"/>
                  </a:lnTo>
                  <a:lnTo>
                    <a:pt x="317" y="82"/>
                  </a:lnTo>
                  <a:lnTo>
                    <a:pt x="315" y="87"/>
                  </a:lnTo>
                  <a:lnTo>
                    <a:pt x="314" y="93"/>
                  </a:lnTo>
                  <a:lnTo>
                    <a:pt x="308" y="98"/>
                  </a:lnTo>
                  <a:lnTo>
                    <a:pt x="304" y="102"/>
                  </a:lnTo>
                  <a:lnTo>
                    <a:pt x="299" y="105"/>
                  </a:lnTo>
                  <a:lnTo>
                    <a:pt x="292" y="107"/>
                  </a:lnTo>
                  <a:lnTo>
                    <a:pt x="286" y="107"/>
                  </a:lnTo>
                  <a:lnTo>
                    <a:pt x="286" y="107"/>
                  </a:lnTo>
                  <a:close/>
                  <a:moveTo>
                    <a:pt x="27" y="180"/>
                  </a:moveTo>
                  <a:lnTo>
                    <a:pt x="141" y="294"/>
                  </a:lnTo>
                  <a:lnTo>
                    <a:pt x="141" y="294"/>
                  </a:lnTo>
                  <a:lnTo>
                    <a:pt x="130" y="297"/>
                  </a:lnTo>
                  <a:lnTo>
                    <a:pt x="121" y="297"/>
                  </a:lnTo>
                  <a:lnTo>
                    <a:pt x="112" y="294"/>
                  </a:lnTo>
                  <a:lnTo>
                    <a:pt x="103" y="288"/>
                  </a:lnTo>
                  <a:lnTo>
                    <a:pt x="9" y="194"/>
                  </a:lnTo>
                  <a:lnTo>
                    <a:pt x="9" y="194"/>
                  </a:lnTo>
                  <a:lnTo>
                    <a:pt x="5" y="189"/>
                  </a:lnTo>
                  <a:lnTo>
                    <a:pt x="2" y="183"/>
                  </a:lnTo>
                  <a:lnTo>
                    <a:pt x="0" y="178"/>
                  </a:lnTo>
                  <a:lnTo>
                    <a:pt x="0" y="172"/>
                  </a:lnTo>
                  <a:lnTo>
                    <a:pt x="0" y="165"/>
                  </a:lnTo>
                  <a:lnTo>
                    <a:pt x="2" y="160"/>
                  </a:lnTo>
                  <a:lnTo>
                    <a:pt x="5" y="154"/>
                  </a:lnTo>
                  <a:lnTo>
                    <a:pt x="9" y="149"/>
                  </a:lnTo>
                  <a:lnTo>
                    <a:pt x="136" y="24"/>
                  </a:lnTo>
                  <a:lnTo>
                    <a:pt x="136" y="24"/>
                  </a:lnTo>
                  <a:lnTo>
                    <a:pt x="147" y="15"/>
                  </a:lnTo>
                  <a:lnTo>
                    <a:pt x="161" y="7"/>
                  </a:lnTo>
                  <a:lnTo>
                    <a:pt x="176" y="2"/>
                  </a:lnTo>
                  <a:lnTo>
                    <a:pt x="190" y="0"/>
                  </a:lnTo>
                  <a:lnTo>
                    <a:pt x="27" y="163"/>
                  </a:lnTo>
                  <a:lnTo>
                    <a:pt x="27" y="163"/>
                  </a:lnTo>
                  <a:lnTo>
                    <a:pt x="23" y="167"/>
                  </a:lnTo>
                  <a:lnTo>
                    <a:pt x="23" y="172"/>
                  </a:lnTo>
                  <a:lnTo>
                    <a:pt x="23" y="176"/>
                  </a:lnTo>
                  <a:lnTo>
                    <a:pt x="27" y="180"/>
                  </a:lnTo>
                  <a:lnTo>
                    <a:pt x="27" y="18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lIns="121920" tIns="60960" rIns="121920" bIns="60960" anchor="t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grpSp>
          <p:nvGrpSpPr>
            <p:cNvPr id="30" name="Group 80"/>
            <p:cNvGrpSpPr/>
            <p:nvPr/>
          </p:nvGrpSpPr>
          <p:grpSpPr>
            <a:xfrm>
              <a:off x="6823739" y="3817408"/>
              <a:ext cx="234841" cy="168177"/>
              <a:chOff x="2566497" y="2332666"/>
              <a:chExt cx="321832" cy="230473"/>
            </a:xfrm>
            <a:solidFill>
              <a:schemeClr val="bg1"/>
            </a:solidFill>
          </p:grpSpPr>
          <p:sp>
            <p:nvSpPr>
              <p:cNvPr id="31" name="Freeform 49"/>
              <p:cNvSpPr/>
              <p:nvPr/>
            </p:nvSpPr>
            <p:spPr bwMode="auto">
              <a:xfrm>
                <a:off x="2566497" y="2332666"/>
                <a:ext cx="180641" cy="230473"/>
              </a:xfrm>
              <a:custGeom>
                <a:avLst/>
                <a:gdLst/>
                <a:ahLst/>
                <a:cxnLst>
                  <a:cxn ang="0">
                    <a:pos x="160" y="0"/>
                  </a:cxn>
                  <a:cxn ang="0">
                    <a:pos x="160" y="0"/>
                  </a:cxn>
                  <a:cxn ang="0">
                    <a:pos x="155" y="1"/>
                  </a:cxn>
                  <a:cxn ang="0">
                    <a:pos x="151" y="5"/>
                  </a:cxn>
                  <a:cxn ang="0">
                    <a:pos x="75" y="52"/>
                  </a:cxn>
                  <a:cxn ang="0">
                    <a:pos x="15" y="52"/>
                  </a:cxn>
                  <a:cxn ang="0">
                    <a:pos x="15" y="52"/>
                  </a:cxn>
                  <a:cxn ang="0">
                    <a:pos x="10" y="54"/>
                  </a:cxn>
                  <a:cxn ang="0">
                    <a:pos x="4" y="58"/>
                  </a:cxn>
                  <a:cxn ang="0">
                    <a:pos x="4" y="58"/>
                  </a:cxn>
                  <a:cxn ang="0">
                    <a:pos x="2" y="61"/>
                  </a:cxn>
                  <a:cxn ang="0">
                    <a:pos x="0" y="67"/>
                  </a:cxn>
                  <a:cxn ang="0">
                    <a:pos x="0" y="156"/>
                  </a:cxn>
                  <a:cxn ang="0">
                    <a:pos x="0" y="156"/>
                  </a:cxn>
                  <a:cxn ang="0">
                    <a:pos x="2" y="161"/>
                  </a:cxn>
                  <a:cxn ang="0">
                    <a:pos x="4" y="165"/>
                  </a:cxn>
                  <a:cxn ang="0">
                    <a:pos x="4" y="165"/>
                  </a:cxn>
                  <a:cxn ang="0">
                    <a:pos x="10" y="168"/>
                  </a:cxn>
                  <a:cxn ang="0">
                    <a:pos x="15" y="170"/>
                  </a:cxn>
                  <a:cxn ang="0">
                    <a:pos x="75" y="170"/>
                  </a:cxn>
                  <a:cxn ang="0">
                    <a:pos x="151" y="217"/>
                  </a:cxn>
                  <a:cxn ang="0">
                    <a:pos x="151" y="217"/>
                  </a:cxn>
                  <a:cxn ang="0">
                    <a:pos x="155" y="221"/>
                  </a:cxn>
                  <a:cxn ang="0">
                    <a:pos x="160" y="223"/>
                  </a:cxn>
                  <a:cxn ang="0">
                    <a:pos x="160" y="223"/>
                  </a:cxn>
                  <a:cxn ang="0">
                    <a:pos x="165" y="221"/>
                  </a:cxn>
                  <a:cxn ang="0">
                    <a:pos x="171" y="217"/>
                  </a:cxn>
                  <a:cxn ang="0">
                    <a:pos x="171" y="217"/>
                  </a:cxn>
                  <a:cxn ang="0">
                    <a:pos x="174" y="214"/>
                  </a:cxn>
                  <a:cxn ang="0">
                    <a:pos x="174" y="208"/>
                  </a:cxn>
                  <a:cxn ang="0">
                    <a:pos x="174" y="14"/>
                  </a:cxn>
                  <a:cxn ang="0">
                    <a:pos x="174" y="14"/>
                  </a:cxn>
                  <a:cxn ang="0">
                    <a:pos x="174" y="9"/>
                  </a:cxn>
                  <a:cxn ang="0">
                    <a:pos x="171" y="5"/>
                  </a:cxn>
                  <a:cxn ang="0">
                    <a:pos x="171" y="5"/>
                  </a:cxn>
                  <a:cxn ang="0">
                    <a:pos x="165" y="1"/>
                  </a:cxn>
                  <a:cxn ang="0">
                    <a:pos x="160" y="0"/>
                  </a:cxn>
                  <a:cxn ang="0">
                    <a:pos x="160" y="0"/>
                  </a:cxn>
                </a:cxnLst>
                <a:rect l="0" t="0" r="r" b="b"/>
                <a:pathLst>
                  <a:path w="174" h="223">
                    <a:moveTo>
                      <a:pt x="160" y="0"/>
                    </a:moveTo>
                    <a:lnTo>
                      <a:pt x="160" y="0"/>
                    </a:lnTo>
                    <a:lnTo>
                      <a:pt x="155" y="1"/>
                    </a:lnTo>
                    <a:lnTo>
                      <a:pt x="151" y="5"/>
                    </a:lnTo>
                    <a:lnTo>
                      <a:pt x="75" y="52"/>
                    </a:lnTo>
                    <a:lnTo>
                      <a:pt x="15" y="52"/>
                    </a:lnTo>
                    <a:lnTo>
                      <a:pt x="15" y="52"/>
                    </a:lnTo>
                    <a:lnTo>
                      <a:pt x="10" y="54"/>
                    </a:lnTo>
                    <a:lnTo>
                      <a:pt x="4" y="58"/>
                    </a:lnTo>
                    <a:lnTo>
                      <a:pt x="4" y="58"/>
                    </a:lnTo>
                    <a:lnTo>
                      <a:pt x="2" y="61"/>
                    </a:lnTo>
                    <a:lnTo>
                      <a:pt x="0" y="67"/>
                    </a:lnTo>
                    <a:lnTo>
                      <a:pt x="0" y="156"/>
                    </a:lnTo>
                    <a:lnTo>
                      <a:pt x="0" y="156"/>
                    </a:lnTo>
                    <a:lnTo>
                      <a:pt x="2" y="161"/>
                    </a:lnTo>
                    <a:lnTo>
                      <a:pt x="4" y="165"/>
                    </a:lnTo>
                    <a:lnTo>
                      <a:pt x="4" y="165"/>
                    </a:lnTo>
                    <a:lnTo>
                      <a:pt x="10" y="168"/>
                    </a:lnTo>
                    <a:lnTo>
                      <a:pt x="15" y="170"/>
                    </a:lnTo>
                    <a:lnTo>
                      <a:pt x="75" y="170"/>
                    </a:lnTo>
                    <a:lnTo>
                      <a:pt x="151" y="217"/>
                    </a:lnTo>
                    <a:lnTo>
                      <a:pt x="151" y="217"/>
                    </a:lnTo>
                    <a:lnTo>
                      <a:pt x="155" y="221"/>
                    </a:lnTo>
                    <a:lnTo>
                      <a:pt x="160" y="223"/>
                    </a:lnTo>
                    <a:lnTo>
                      <a:pt x="160" y="223"/>
                    </a:lnTo>
                    <a:lnTo>
                      <a:pt x="165" y="221"/>
                    </a:lnTo>
                    <a:lnTo>
                      <a:pt x="171" y="217"/>
                    </a:lnTo>
                    <a:lnTo>
                      <a:pt x="171" y="217"/>
                    </a:lnTo>
                    <a:lnTo>
                      <a:pt x="174" y="214"/>
                    </a:lnTo>
                    <a:lnTo>
                      <a:pt x="174" y="208"/>
                    </a:lnTo>
                    <a:lnTo>
                      <a:pt x="174" y="14"/>
                    </a:lnTo>
                    <a:lnTo>
                      <a:pt x="174" y="14"/>
                    </a:lnTo>
                    <a:lnTo>
                      <a:pt x="174" y="9"/>
                    </a:lnTo>
                    <a:lnTo>
                      <a:pt x="171" y="5"/>
                    </a:lnTo>
                    <a:lnTo>
                      <a:pt x="171" y="5"/>
                    </a:lnTo>
                    <a:lnTo>
                      <a:pt x="165" y="1"/>
                    </a:lnTo>
                    <a:lnTo>
                      <a:pt x="160" y="0"/>
                    </a:lnTo>
                    <a:lnTo>
                      <a:pt x="160" y="0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lIns="121920" tIns="60960" rIns="121920" bIns="60960" anchor="t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32" name="Freeform 50"/>
              <p:cNvSpPr/>
              <p:nvPr/>
            </p:nvSpPr>
            <p:spPr bwMode="auto">
              <a:xfrm>
                <a:off x="2769977" y="2390804"/>
                <a:ext cx="58137" cy="114199"/>
              </a:xfrm>
              <a:custGeom>
                <a:avLst/>
                <a:gdLst/>
                <a:ahLst/>
                <a:cxnLst>
                  <a:cxn ang="0">
                    <a:pos x="46" y="87"/>
                  </a:cxn>
                  <a:cxn ang="0">
                    <a:pos x="53" y="72"/>
                  </a:cxn>
                  <a:cxn ang="0">
                    <a:pos x="56" y="56"/>
                  </a:cxn>
                  <a:cxn ang="0">
                    <a:pos x="55" y="47"/>
                  </a:cxn>
                  <a:cxn ang="0">
                    <a:pos x="51" y="31"/>
                  </a:cxn>
                  <a:cxn ang="0">
                    <a:pos x="46" y="23"/>
                  </a:cxn>
                  <a:cxn ang="0">
                    <a:pos x="35" y="11"/>
                  </a:cxn>
                  <a:cxn ang="0">
                    <a:pos x="20" y="2"/>
                  </a:cxn>
                  <a:cxn ang="0">
                    <a:pos x="15" y="0"/>
                  </a:cxn>
                  <a:cxn ang="0">
                    <a:pos x="9" y="2"/>
                  </a:cxn>
                  <a:cxn ang="0">
                    <a:pos x="4" y="5"/>
                  </a:cxn>
                  <a:cxn ang="0">
                    <a:pos x="0" y="14"/>
                  </a:cxn>
                  <a:cxn ang="0">
                    <a:pos x="0" y="20"/>
                  </a:cxn>
                  <a:cxn ang="0">
                    <a:pos x="2" y="23"/>
                  </a:cxn>
                  <a:cxn ang="0">
                    <a:pos x="9" y="29"/>
                  </a:cxn>
                  <a:cxn ang="0">
                    <a:pos x="17" y="34"/>
                  </a:cxn>
                  <a:cxn ang="0">
                    <a:pos x="24" y="42"/>
                  </a:cxn>
                  <a:cxn ang="0">
                    <a:pos x="26" y="49"/>
                  </a:cxn>
                  <a:cxn ang="0">
                    <a:pos x="27" y="56"/>
                  </a:cxn>
                  <a:cxn ang="0">
                    <a:pos x="24" y="69"/>
                  </a:cxn>
                  <a:cxn ang="0">
                    <a:pos x="20" y="72"/>
                  </a:cxn>
                  <a:cxn ang="0">
                    <a:pos x="17" y="76"/>
                  </a:cxn>
                  <a:cxn ang="0">
                    <a:pos x="9" y="81"/>
                  </a:cxn>
                  <a:cxn ang="0">
                    <a:pos x="2" y="87"/>
                  </a:cxn>
                  <a:cxn ang="0">
                    <a:pos x="0" y="96"/>
                  </a:cxn>
                  <a:cxn ang="0">
                    <a:pos x="2" y="101"/>
                  </a:cxn>
                  <a:cxn ang="0">
                    <a:pos x="4" y="105"/>
                  </a:cxn>
                  <a:cxn ang="0">
                    <a:pos x="15" y="110"/>
                  </a:cxn>
                  <a:cxn ang="0">
                    <a:pos x="20" y="109"/>
                  </a:cxn>
                  <a:cxn ang="0">
                    <a:pos x="27" y="105"/>
                  </a:cxn>
                  <a:cxn ang="0">
                    <a:pos x="40" y="94"/>
                  </a:cxn>
                  <a:cxn ang="0">
                    <a:pos x="46" y="87"/>
                  </a:cxn>
                </a:cxnLst>
                <a:rect l="0" t="0" r="r" b="b"/>
                <a:pathLst>
                  <a:path w="56" h="110">
                    <a:moveTo>
                      <a:pt x="46" y="87"/>
                    </a:moveTo>
                    <a:lnTo>
                      <a:pt x="46" y="87"/>
                    </a:lnTo>
                    <a:lnTo>
                      <a:pt x="51" y="80"/>
                    </a:lnTo>
                    <a:lnTo>
                      <a:pt x="53" y="72"/>
                    </a:lnTo>
                    <a:lnTo>
                      <a:pt x="55" y="63"/>
                    </a:lnTo>
                    <a:lnTo>
                      <a:pt x="56" y="56"/>
                    </a:lnTo>
                    <a:lnTo>
                      <a:pt x="56" y="56"/>
                    </a:lnTo>
                    <a:lnTo>
                      <a:pt x="55" y="47"/>
                    </a:lnTo>
                    <a:lnTo>
                      <a:pt x="53" y="38"/>
                    </a:lnTo>
                    <a:lnTo>
                      <a:pt x="51" y="31"/>
                    </a:lnTo>
                    <a:lnTo>
                      <a:pt x="46" y="23"/>
                    </a:lnTo>
                    <a:lnTo>
                      <a:pt x="46" y="23"/>
                    </a:lnTo>
                    <a:lnTo>
                      <a:pt x="40" y="16"/>
                    </a:lnTo>
                    <a:lnTo>
                      <a:pt x="35" y="11"/>
                    </a:lnTo>
                    <a:lnTo>
                      <a:pt x="27" y="5"/>
                    </a:lnTo>
                    <a:lnTo>
                      <a:pt x="20" y="2"/>
                    </a:lnTo>
                    <a:lnTo>
                      <a:pt x="20" y="2"/>
                    </a:lnTo>
                    <a:lnTo>
                      <a:pt x="15" y="0"/>
                    </a:lnTo>
                    <a:lnTo>
                      <a:pt x="15" y="0"/>
                    </a:lnTo>
                    <a:lnTo>
                      <a:pt x="9" y="2"/>
                    </a:lnTo>
                    <a:lnTo>
                      <a:pt x="4" y="5"/>
                    </a:lnTo>
                    <a:lnTo>
                      <a:pt x="4" y="5"/>
                    </a:lnTo>
                    <a:lnTo>
                      <a:pt x="2" y="9"/>
                    </a:lnTo>
                    <a:lnTo>
                      <a:pt x="0" y="14"/>
                    </a:lnTo>
                    <a:lnTo>
                      <a:pt x="0" y="14"/>
                    </a:lnTo>
                    <a:lnTo>
                      <a:pt x="0" y="20"/>
                    </a:lnTo>
                    <a:lnTo>
                      <a:pt x="2" y="23"/>
                    </a:lnTo>
                    <a:lnTo>
                      <a:pt x="2" y="23"/>
                    </a:lnTo>
                    <a:lnTo>
                      <a:pt x="9" y="29"/>
                    </a:lnTo>
                    <a:lnTo>
                      <a:pt x="9" y="29"/>
                    </a:lnTo>
                    <a:lnTo>
                      <a:pt x="17" y="34"/>
                    </a:lnTo>
                    <a:lnTo>
                      <a:pt x="17" y="34"/>
                    </a:lnTo>
                    <a:lnTo>
                      <a:pt x="20" y="38"/>
                    </a:lnTo>
                    <a:lnTo>
                      <a:pt x="24" y="42"/>
                    </a:lnTo>
                    <a:lnTo>
                      <a:pt x="24" y="42"/>
                    </a:lnTo>
                    <a:lnTo>
                      <a:pt x="26" y="49"/>
                    </a:lnTo>
                    <a:lnTo>
                      <a:pt x="27" y="56"/>
                    </a:lnTo>
                    <a:lnTo>
                      <a:pt x="27" y="56"/>
                    </a:lnTo>
                    <a:lnTo>
                      <a:pt x="26" y="62"/>
                    </a:lnTo>
                    <a:lnTo>
                      <a:pt x="24" y="69"/>
                    </a:lnTo>
                    <a:lnTo>
                      <a:pt x="24" y="69"/>
                    </a:lnTo>
                    <a:lnTo>
                      <a:pt x="20" y="72"/>
                    </a:lnTo>
                    <a:lnTo>
                      <a:pt x="17" y="76"/>
                    </a:lnTo>
                    <a:lnTo>
                      <a:pt x="17" y="76"/>
                    </a:lnTo>
                    <a:lnTo>
                      <a:pt x="9" y="81"/>
                    </a:lnTo>
                    <a:lnTo>
                      <a:pt x="9" y="81"/>
                    </a:lnTo>
                    <a:lnTo>
                      <a:pt x="2" y="87"/>
                    </a:lnTo>
                    <a:lnTo>
                      <a:pt x="2" y="87"/>
                    </a:lnTo>
                    <a:lnTo>
                      <a:pt x="0" y="91"/>
                    </a:lnTo>
                    <a:lnTo>
                      <a:pt x="0" y="96"/>
                    </a:lnTo>
                    <a:lnTo>
                      <a:pt x="0" y="96"/>
                    </a:lnTo>
                    <a:lnTo>
                      <a:pt x="2" y="101"/>
                    </a:lnTo>
                    <a:lnTo>
                      <a:pt x="4" y="105"/>
                    </a:lnTo>
                    <a:lnTo>
                      <a:pt x="4" y="105"/>
                    </a:lnTo>
                    <a:lnTo>
                      <a:pt x="9" y="109"/>
                    </a:lnTo>
                    <a:lnTo>
                      <a:pt x="15" y="110"/>
                    </a:lnTo>
                    <a:lnTo>
                      <a:pt x="15" y="110"/>
                    </a:lnTo>
                    <a:lnTo>
                      <a:pt x="20" y="109"/>
                    </a:lnTo>
                    <a:lnTo>
                      <a:pt x="20" y="109"/>
                    </a:lnTo>
                    <a:lnTo>
                      <a:pt x="27" y="105"/>
                    </a:lnTo>
                    <a:lnTo>
                      <a:pt x="35" y="100"/>
                    </a:lnTo>
                    <a:lnTo>
                      <a:pt x="40" y="94"/>
                    </a:lnTo>
                    <a:lnTo>
                      <a:pt x="46" y="87"/>
                    </a:lnTo>
                    <a:lnTo>
                      <a:pt x="46" y="87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lIns="121920" tIns="60960" rIns="121920" bIns="60960" anchor="t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  <p:sp>
            <p:nvSpPr>
              <p:cNvPr id="33" name="Freeform 51"/>
              <p:cNvSpPr/>
              <p:nvPr/>
            </p:nvSpPr>
            <p:spPr bwMode="auto">
              <a:xfrm>
                <a:off x="2794893" y="2336819"/>
                <a:ext cx="93436" cy="224244"/>
              </a:xfrm>
              <a:custGeom>
                <a:avLst/>
                <a:gdLst/>
                <a:ahLst/>
                <a:cxnLst>
                  <a:cxn ang="0">
                    <a:pos x="20" y="2"/>
                  </a:cxn>
                  <a:cxn ang="0">
                    <a:pos x="14" y="0"/>
                  </a:cxn>
                  <a:cxn ang="0">
                    <a:pos x="3" y="4"/>
                  </a:cxn>
                  <a:cxn ang="0">
                    <a:pos x="0" y="9"/>
                  </a:cxn>
                  <a:cxn ang="0">
                    <a:pos x="0" y="15"/>
                  </a:cxn>
                  <a:cxn ang="0">
                    <a:pos x="2" y="22"/>
                  </a:cxn>
                  <a:cxn ang="0">
                    <a:pos x="7" y="27"/>
                  </a:cxn>
                  <a:cxn ang="0">
                    <a:pos x="25" y="38"/>
                  </a:cxn>
                  <a:cxn ang="0">
                    <a:pos x="32" y="44"/>
                  </a:cxn>
                  <a:cxn ang="0">
                    <a:pos x="47" y="60"/>
                  </a:cxn>
                  <a:cxn ang="0">
                    <a:pos x="51" y="69"/>
                  </a:cxn>
                  <a:cxn ang="0">
                    <a:pos x="58" y="87"/>
                  </a:cxn>
                  <a:cxn ang="0">
                    <a:pos x="61" y="109"/>
                  </a:cxn>
                  <a:cxn ang="0">
                    <a:pos x="60" y="118"/>
                  </a:cxn>
                  <a:cxn ang="0">
                    <a:pos x="56" y="138"/>
                  </a:cxn>
                  <a:cxn ang="0">
                    <a:pos x="51" y="147"/>
                  </a:cxn>
                  <a:cxn ang="0">
                    <a:pos x="40" y="165"/>
                  </a:cxn>
                  <a:cxn ang="0">
                    <a:pos x="25" y="178"/>
                  </a:cxn>
                  <a:cxn ang="0">
                    <a:pos x="7" y="189"/>
                  </a:cxn>
                  <a:cxn ang="0">
                    <a:pos x="3" y="191"/>
                  </a:cxn>
                  <a:cxn ang="0">
                    <a:pos x="0" y="198"/>
                  </a:cxn>
                  <a:cxn ang="0">
                    <a:pos x="0" y="202"/>
                  </a:cxn>
                  <a:cxn ang="0">
                    <a:pos x="3" y="212"/>
                  </a:cxn>
                  <a:cxn ang="0">
                    <a:pos x="9" y="216"/>
                  </a:cxn>
                  <a:cxn ang="0">
                    <a:pos x="14" y="216"/>
                  </a:cxn>
                  <a:cxn ang="0">
                    <a:pos x="20" y="214"/>
                  </a:cxn>
                  <a:cxn ang="0">
                    <a:pos x="49" y="198"/>
                  </a:cxn>
                  <a:cxn ang="0">
                    <a:pos x="71" y="173"/>
                  </a:cxn>
                  <a:cxn ang="0">
                    <a:pos x="80" y="158"/>
                  </a:cxn>
                  <a:cxn ang="0">
                    <a:pos x="89" y="125"/>
                  </a:cxn>
                  <a:cxn ang="0">
                    <a:pos x="90" y="109"/>
                  </a:cxn>
                  <a:cxn ang="0">
                    <a:pos x="85" y="75"/>
                  </a:cxn>
                  <a:cxn ang="0">
                    <a:pos x="71" y="44"/>
                  </a:cxn>
                  <a:cxn ang="0">
                    <a:pos x="60" y="31"/>
                  </a:cxn>
                  <a:cxn ang="0">
                    <a:pos x="34" y="9"/>
                  </a:cxn>
                  <a:cxn ang="0">
                    <a:pos x="20" y="2"/>
                  </a:cxn>
                </a:cxnLst>
                <a:rect l="0" t="0" r="r" b="b"/>
                <a:pathLst>
                  <a:path w="90" h="216">
                    <a:moveTo>
                      <a:pt x="20" y="2"/>
                    </a:moveTo>
                    <a:lnTo>
                      <a:pt x="20" y="2"/>
                    </a:lnTo>
                    <a:lnTo>
                      <a:pt x="14" y="0"/>
                    </a:lnTo>
                    <a:lnTo>
                      <a:pt x="14" y="0"/>
                    </a:lnTo>
                    <a:lnTo>
                      <a:pt x="7" y="2"/>
                    </a:lnTo>
                    <a:lnTo>
                      <a:pt x="3" y="4"/>
                    </a:lnTo>
                    <a:lnTo>
                      <a:pt x="3" y="4"/>
                    </a:lnTo>
                    <a:lnTo>
                      <a:pt x="0" y="9"/>
                    </a:lnTo>
                    <a:lnTo>
                      <a:pt x="0" y="15"/>
                    </a:lnTo>
                    <a:lnTo>
                      <a:pt x="0" y="15"/>
                    </a:lnTo>
                    <a:lnTo>
                      <a:pt x="0" y="18"/>
                    </a:lnTo>
                    <a:lnTo>
                      <a:pt x="2" y="22"/>
                    </a:lnTo>
                    <a:lnTo>
                      <a:pt x="3" y="26"/>
                    </a:lnTo>
                    <a:lnTo>
                      <a:pt x="7" y="27"/>
                    </a:lnTo>
                    <a:lnTo>
                      <a:pt x="7" y="27"/>
                    </a:lnTo>
                    <a:lnTo>
                      <a:pt x="25" y="38"/>
                    </a:lnTo>
                    <a:lnTo>
                      <a:pt x="25" y="38"/>
                    </a:lnTo>
                    <a:lnTo>
                      <a:pt x="32" y="44"/>
                    </a:lnTo>
                    <a:lnTo>
                      <a:pt x="40" y="51"/>
                    </a:lnTo>
                    <a:lnTo>
                      <a:pt x="47" y="60"/>
                    </a:lnTo>
                    <a:lnTo>
                      <a:pt x="51" y="69"/>
                    </a:lnTo>
                    <a:lnTo>
                      <a:pt x="51" y="69"/>
                    </a:lnTo>
                    <a:lnTo>
                      <a:pt x="56" y="78"/>
                    </a:lnTo>
                    <a:lnTo>
                      <a:pt x="58" y="87"/>
                    </a:lnTo>
                    <a:lnTo>
                      <a:pt x="60" y="98"/>
                    </a:lnTo>
                    <a:lnTo>
                      <a:pt x="61" y="109"/>
                    </a:lnTo>
                    <a:lnTo>
                      <a:pt x="61" y="109"/>
                    </a:lnTo>
                    <a:lnTo>
                      <a:pt x="60" y="118"/>
                    </a:lnTo>
                    <a:lnTo>
                      <a:pt x="58" y="129"/>
                    </a:lnTo>
                    <a:lnTo>
                      <a:pt x="56" y="138"/>
                    </a:lnTo>
                    <a:lnTo>
                      <a:pt x="51" y="147"/>
                    </a:lnTo>
                    <a:lnTo>
                      <a:pt x="51" y="147"/>
                    </a:lnTo>
                    <a:lnTo>
                      <a:pt x="47" y="156"/>
                    </a:lnTo>
                    <a:lnTo>
                      <a:pt x="40" y="165"/>
                    </a:lnTo>
                    <a:lnTo>
                      <a:pt x="32" y="173"/>
                    </a:lnTo>
                    <a:lnTo>
                      <a:pt x="25" y="178"/>
                    </a:lnTo>
                    <a:lnTo>
                      <a:pt x="25" y="178"/>
                    </a:lnTo>
                    <a:lnTo>
                      <a:pt x="7" y="189"/>
                    </a:lnTo>
                    <a:lnTo>
                      <a:pt x="7" y="189"/>
                    </a:lnTo>
                    <a:lnTo>
                      <a:pt x="3" y="191"/>
                    </a:lnTo>
                    <a:lnTo>
                      <a:pt x="2" y="194"/>
                    </a:lnTo>
                    <a:lnTo>
                      <a:pt x="0" y="198"/>
                    </a:lnTo>
                    <a:lnTo>
                      <a:pt x="0" y="202"/>
                    </a:lnTo>
                    <a:lnTo>
                      <a:pt x="0" y="202"/>
                    </a:lnTo>
                    <a:lnTo>
                      <a:pt x="0" y="207"/>
                    </a:lnTo>
                    <a:lnTo>
                      <a:pt x="3" y="212"/>
                    </a:lnTo>
                    <a:lnTo>
                      <a:pt x="3" y="212"/>
                    </a:lnTo>
                    <a:lnTo>
                      <a:pt x="9" y="216"/>
                    </a:lnTo>
                    <a:lnTo>
                      <a:pt x="14" y="216"/>
                    </a:lnTo>
                    <a:lnTo>
                      <a:pt x="14" y="216"/>
                    </a:lnTo>
                    <a:lnTo>
                      <a:pt x="20" y="214"/>
                    </a:lnTo>
                    <a:lnTo>
                      <a:pt x="20" y="214"/>
                    </a:lnTo>
                    <a:lnTo>
                      <a:pt x="34" y="207"/>
                    </a:lnTo>
                    <a:lnTo>
                      <a:pt x="49" y="198"/>
                    </a:lnTo>
                    <a:lnTo>
                      <a:pt x="60" y="185"/>
                    </a:lnTo>
                    <a:lnTo>
                      <a:pt x="71" y="173"/>
                    </a:lnTo>
                    <a:lnTo>
                      <a:pt x="71" y="173"/>
                    </a:lnTo>
                    <a:lnTo>
                      <a:pt x="80" y="158"/>
                    </a:lnTo>
                    <a:lnTo>
                      <a:pt x="85" y="142"/>
                    </a:lnTo>
                    <a:lnTo>
                      <a:pt x="89" y="125"/>
                    </a:lnTo>
                    <a:lnTo>
                      <a:pt x="90" y="109"/>
                    </a:lnTo>
                    <a:lnTo>
                      <a:pt x="90" y="109"/>
                    </a:lnTo>
                    <a:lnTo>
                      <a:pt x="89" y="91"/>
                    </a:lnTo>
                    <a:lnTo>
                      <a:pt x="85" y="75"/>
                    </a:lnTo>
                    <a:lnTo>
                      <a:pt x="80" y="58"/>
                    </a:lnTo>
                    <a:lnTo>
                      <a:pt x="71" y="44"/>
                    </a:lnTo>
                    <a:lnTo>
                      <a:pt x="71" y="44"/>
                    </a:lnTo>
                    <a:lnTo>
                      <a:pt x="60" y="31"/>
                    </a:lnTo>
                    <a:lnTo>
                      <a:pt x="49" y="18"/>
                    </a:lnTo>
                    <a:lnTo>
                      <a:pt x="34" y="9"/>
                    </a:lnTo>
                    <a:lnTo>
                      <a:pt x="20" y="2"/>
                    </a:lnTo>
                    <a:lnTo>
                      <a:pt x="20" y="2"/>
                    </a:lnTo>
                    <a:close/>
                  </a:path>
                </a:pathLst>
              </a:custGeom>
              <a:grpFill/>
              <a:ln w="9525">
                <a:noFill/>
                <a:round/>
              </a:ln>
            </p:spPr>
            <p:txBody>
              <a:bodyPr lIns="121920" tIns="60960" rIns="121920" bIns="60960" anchor="t"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3200" b="0" i="0" u="none" strike="noStrike" kern="1200" cap="none" spc="0" normalizeH="0" baseline="0" noProof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+mn-ea"/>
                  <a:cs typeface="+mn-cs"/>
                </a:endParaRPr>
              </a:p>
            </p:txBody>
          </p:sp>
        </p:grpSp>
        <p:sp>
          <p:nvSpPr>
            <p:cNvPr id="34" name="Freeform 91"/>
            <p:cNvSpPr/>
            <p:nvPr/>
          </p:nvSpPr>
          <p:spPr bwMode="auto">
            <a:xfrm flipV="1">
              <a:off x="6150101" y="3966091"/>
              <a:ext cx="759988" cy="787038"/>
            </a:xfrm>
            <a:custGeom>
              <a:avLst/>
              <a:gdLst>
                <a:gd name="T0" fmla="*/ 0 w 1303"/>
                <a:gd name="T1" fmla="*/ 53 h 1349"/>
                <a:gd name="T2" fmla="*/ 0 w 1303"/>
                <a:gd name="T3" fmla="*/ 1107 h 1349"/>
                <a:gd name="T4" fmla="*/ 44 w 1303"/>
                <a:gd name="T5" fmla="*/ 1158 h 1349"/>
                <a:gd name="T6" fmla="*/ 470 w 1303"/>
                <a:gd name="T7" fmla="*/ 1334 h 1349"/>
                <a:gd name="T8" fmla="*/ 537 w 1303"/>
                <a:gd name="T9" fmla="*/ 1329 h 1349"/>
                <a:gd name="T10" fmla="*/ 1281 w 1303"/>
                <a:gd name="T11" fmla="*/ 584 h 1349"/>
                <a:gd name="T12" fmla="*/ 1279 w 1303"/>
                <a:gd name="T13" fmla="*/ 509 h 1349"/>
                <a:gd name="T14" fmla="*/ 55 w 1303"/>
                <a:gd name="T15" fmla="*/ 2 h 1349"/>
                <a:gd name="T16" fmla="*/ 0 w 1303"/>
                <a:gd name="T17" fmla="*/ 53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3" h="1349">
                  <a:moveTo>
                    <a:pt x="0" y="53"/>
                  </a:moveTo>
                  <a:cubicBezTo>
                    <a:pt x="0" y="1107"/>
                    <a:pt x="0" y="1107"/>
                    <a:pt x="0" y="1107"/>
                  </a:cubicBezTo>
                  <a:cubicBezTo>
                    <a:pt x="0" y="1132"/>
                    <a:pt x="19" y="1154"/>
                    <a:pt x="44" y="1158"/>
                  </a:cubicBezTo>
                  <a:cubicBezTo>
                    <a:pt x="202" y="1181"/>
                    <a:pt x="347" y="1243"/>
                    <a:pt x="470" y="1334"/>
                  </a:cubicBezTo>
                  <a:cubicBezTo>
                    <a:pt x="490" y="1349"/>
                    <a:pt x="519" y="1347"/>
                    <a:pt x="537" y="1329"/>
                  </a:cubicBezTo>
                  <a:cubicBezTo>
                    <a:pt x="1281" y="584"/>
                    <a:pt x="1281" y="584"/>
                    <a:pt x="1281" y="584"/>
                  </a:cubicBezTo>
                  <a:cubicBezTo>
                    <a:pt x="1303" y="563"/>
                    <a:pt x="1302" y="528"/>
                    <a:pt x="1279" y="509"/>
                  </a:cubicBezTo>
                  <a:cubicBezTo>
                    <a:pt x="946" y="220"/>
                    <a:pt x="522" y="34"/>
                    <a:pt x="55" y="2"/>
                  </a:cubicBezTo>
                  <a:cubicBezTo>
                    <a:pt x="25" y="0"/>
                    <a:pt x="0" y="24"/>
                    <a:pt x="0" y="53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5" name="Freeform 93"/>
            <p:cNvSpPr/>
            <p:nvPr/>
          </p:nvSpPr>
          <p:spPr bwMode="auto">
            <a:xfrm flipV="1">
              <a:off x="5281912" y="3966091"/>
              <a:ext cx="759988" cy="787038"/>
            </a:xfrm>
            <a:custGeom>
              <a:avLst/>
              <a:gdLst>
                <a:gd name="T0" fmla="*/ 21 w 1303"/>
                <a:gd name="T1" fmla="*/ 584 h 1349"/>
                <a:gd name="T2" fmla="*/ 766 w 1303"/>
                <a:gd name="T3" fmla="*/ 1329 h 1349"/>
                <a:gd name="T4" fmla="*/ 833 w 1303"/>
                <a:gd name="T5" fmla="*/ 1334 h 1349"/>
                <a:gd name="T6" fmla="*/ 1258 w 1303"/>
                <a:gd name="T7" fmla="*/ 1158 h 1349"/>
                <a:gd name="T8" fmla="*/ 1303 w 1303"/>
                <a:gd name="T9" fmla="*/ 1107 h 1349"/>
                <a:gd name="T10" fmla="*/ 1303 w 1303"/>
                <a:gd name="T11" fmla="*/ 53 h 1349"/>
                <a:gd name="T12" fmla="*/ 1248 w 1303"/>
                <a:gd name="T13" fmla="*/ 2 h 1349"/>
                <a:gd name="T14" fmla="*/ 24 w 1303"/>
                <a:gd name="T15" fmla="*/ 509 h 1349"/>
                <a:gd name="T16" fmla="*/ 21 w 1303"/>
                <a:gd name="T17" fmla="*/ 584 h 13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3" h="1349">
                  <a:moveTo>
                    <a:pt x="21" y="584"/>
                  </a:moveTo>
                  <a:cubicBezTo>
                    <a:pt x="766" y="1329"/>
                    <a:pt x="766" y="1329"/>
                    <a:pt x="766" y="1329"/>
                  </a:cubicBezTo>
                  <a:cubicBezTo>
                    <a:pt x="784" y="1347"/>
                    <a:pt x="813" y="1349"/>
                    <a:pt x="833" y="1334"/>
                  </a:cubicBezTo>
                  <a:cubicBezTo>
                    <a:pt x="955" y="1243"/>
                    <a:pt x="1101" y="1181"/>
                    <a:pt x="1258" y="1158"/>
                  </a:cubicBezTo>
                  <a:cubicBezTo>
                    <a:pt x="1284" y="1154"/>
                    <a:pt x="1303" y="1132"/>
                    <a:pt x="1303" y="1107"/>
                  </a:cubicBezTo>
                  <a:cubicBezTo>
                    <a:pt x="1303" y="53"/>
                    <a:pt x="1303" y="53"/>
                    <a:pt x="1303" y="53"/>
                  </a:cubicBezTo>
                  <a:cubicBezTo>
                    <a:pt x="1303" y="24"/>
                    <a:pt x="1277" y="0"/>
                    <a:pt x="1248" y="2"/>
                  </a:cubicBezTo>
                  <a:cubicBezTo>
                    <a:pt x="781" y="35"/>
                    <a:pt x="356" y="220"/>
                    <a:pt x="24" y="509"/>
                  </a:cubicBezTo>
                  <a:cubicBezTo>
                    <a:pt x="1" y="528"/>
                    <a:pt x="0" y="563"/>
                    <a:pt x="21" y="584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37" name="Freeform 5"/>
            <p:cNvSpPr>
              <a:spLocks noEditPoints="1"/>
            </p:cNvSpPr>
            <p:nvPr/>
          </p:nvSpPr>
          <p:spPr bwMode="auto">
            <a:xfrm>
              <a:off x="6342581" y="4291561"/>
              <a:ext cx="208859" cy="147476"/>
            </a:xfrm>
            <a:custGeom>
              <a:avLst/>
              <a:gdLst>
                <a:gd name="T0" fmla="*/ 218 w 219"/>
                <a:gd name="T1" fmla="*/ 117 h 154"/>
                <a:gd name="T2" fmla="*/ 219 w 219"/>
                <a:gd name="T3" fmla="*/ 118 h 154"/>
                <a:gd name="T4" fmla="*/ 218 w 219"/>
                <a:gd name="T5" fmla="*/ 119 h 154"/>
                <a:gd name="T6" fmla="*/ 174 w 219"/>
                <a:gd name="T7" fmla="*/ 153 h 154"/>
                <a:gd name="T8" fmla="*/ 172 w 219"/>
                <a:gd name="T9" fmla="*/ 153 h 154"/>
                <a:gd name="T10" fmla="*/ 171 w 219"/>
                <a:gd name="T11" fmla="*/ 151 h 154"/>
                <a:gd name="T12" fmla="*/ 179 w 219"/>
                <a:gd name="T13" fmla="*/ 133 h 154"/>
                <a:gd name="T14" fmla="*/ 113 w 219"/>
                <a:gd name="T15" fmla="*/ 106 h 154"/>
                <a:gd name="T16" fmla="*/ 126 w 219"/>
                <a:gd name="T17" fmla="*/ 89 h 154"/>
                <a:gd name="T18" fmla="*/ 131 w 219"/>
                <a:gd name="T19" fmla="*/ 82 h 154"/>
                <a:gd name="T20" fmla="*/ 179 w 219"/>
                <a:gd name="T21" fmla="*/ 103 h 154"/>
                <a:gd name="T22" fmla="*/ 171 w 219"/>
                <a:gd name="T23" fmla="*/ 85 h 154"/>
                <a:gd name="T24" fmla="*/ 172 w 219"/>
                <a:gd name="T25" fmla="*/ 83 h 154"/>
                <a:gd name="T26" fmla="*/ 173 w 219"/>
                <a:gd name="T27" fmla="*/ 82 h 154"/>
                <a:gd name="T28" fmla="*/ 174 w 219"/>
                <a:gd name="T29" fmla="*/ 83 h 154"/>
                <a:gd name="T30" fmla="*/ 218 w 219"/>
                <a:gd name="T31" fmla="*/ 117 h 154"/>
                <a:gd name="T32" fmla="*/ 45 w 219"/>
                <a:gd name="T33" fmla="*/ 71 h 154"/>
                <a:gd name="T34" fmla="*/ 46 w 219"/>
                <a:gd name="T35" fmla="*/ 71 h 154"/>
                <a:gd name="T36" fmla="*/ 47 w 219"/>
                <a:gd name="T37" fmla="*/ 71 h 154"/>
                <a:gd name="T38" fmla="*/ 47 w 219"/>
                <a:gd name="T39" fmla="*/ 69 h 154"/>
                <a:gd name="T40" fmla="*/ 40 w 219"/>
                <a:gd name="T41" fmla="*/ 50 h 154"/>
                <a:gd name="T42" fmla="*/ 87 w 219"/>
                <a:gd name="T43" fmla="*/ 72 h 154"/>
                <a:gd name="T44" fmla="*/ 93 w 219"/>
                <a:gd name="T45" fmla="*/ 65 h 154"/>
                <a:gd name="T46" fmla="*/ 106 w 219"/>
                <a:gd name="T47" fmla="*/ 49 h 154"/>
                <a:gd name="T48" fmla="*/ 40 w 219"/>
                <a:gd name="T49" fmla="*/ 21 h 154"/>
                <a:gd name="T50" fmla="*/ 47 w 219"/>
                <a:gd name="T51" fmla="*/ 2 h 154"/>
                <a:gd name="T52" fmla="*/ 47 w 219"/>
                <a:gd name="T53" fmla="*/ 0 h 154"/>
                <a:gd name="T54" fmla="*/ 45 w 219"/>
                <a:gd name="T55" fmla="*/ 0 h 154"/>
                <a:gd name="T56" fmla="*/ 0 w 219"/>
                <a:gd name="T57" fmla="*/ 34 h 154"/>
                <a:gd name="T58" fmla="*/ 0 w 219"/>
                <a:gd name="T59" fmla="*/ 35 h 154"/>
                <a:gd name="T60" fmla="*/ 0 w 219"/>
                <a:gd name="T61" fmla="*/ 37 h 154"/>
                <a:gd name="T62" fmla="*/ 45 w 219"/>
                <a:gd name="T63" fmla="*/ 71 h 154"/>
                <a:gd name="T64" fmla="*/ 121 w 219"/>
                <a:gd name="T65" fmla="*/ 86 h 154"/>
                <a:gd name="T66" fmla="*/ 179 w 219"/>
                <a:gd name="T67" fmla="*/ 50 h 154"/>
                <a:gd name="T68" fmla="*/ 171 w 219"/>
                <a:gd name="T69" fmla="*/ 69 h 154"/>
                <a:gd name="T70" fmla="*/ 172 w 219"/>
                <a:gd name="T71" fmla="*/ 71 h 154"/>
                <a:gd name="T72" fmla="*/ 173 w 219"/>
                <a:gd name="T73" fmla="*/ 71 h 154"/>
                <a:gd name="T74" fmla="*/ 174 w 219"/>
                <a:gd name="T75" fmla="*/ 71 h 154"/>
                <a:gd name="T76" fmla="*/ 218 w 219"/>
                <a:gd name="T77" fmla="*/ 37 h 154"/>
                <a:gd name="T78" fmla="*/ 219 w 219"/>
                <a:gd name="T79" fmla="*/ 35 h 154"/>
                <a:gd name="T80" fmla="*/ 218 w 219"/>
                <a:gd name="T81" fmla="*/ 34 h 154"/>
                <a:gd name="T82" fmla="*/ 174 w 219"/>
                <a:gd name="T83" fmla="*/ 0 h 154"/>
                <a:gd name="T84" fmla="*/ 172 w 219"/>
                <a:gd name="T85" fmla="*/ 0 h 154"/>
                <a:gd name="T86" fmla="*/ 171 w 219"/>
                <a:gd name="T87" fmla="*/ 2 h 154"/>
                <a:gd name="T88" fmla="*/ 179 w 219"/>
                <a:gd name="T89" fmla="*/ 21 h 154"/>
                <a:gd name="T90" fmla="*/ 97 w 219"/>
                <a:gd name="T91" fmla="*/ 69 h 154"/>
                <a:gd name="T92" fmla="*/ 40 w 219"/>
                <a:gd name="T93" fmla="*/ 103 h 154"/>
                <a:gd name="T94" fmla="*/ 47 w 219"/>
                <a:gd name="T95" fmla="*/ 85 h 154"/>
                <a:gd name="T96" fmla="*/ 47 w 219"/>
                <a:gd name="T97" fmla="*/ 83 h 154"/>
                <a:gd name="T98" fmla="*/ 46 w 219"/>
                <a:gd name="T99" fmla="*/ 82 h 154"/>
                <a:gd name="T100" fmla="*/ 45 w 219"/>
                <a:gd name="T101" fmla="*/ 83 h 154"/>
                <a:gd name="T102" fmla="*/ 0 w 219"/>
                <a:gd name="T103" fmla="*/ 117 h 154"/>
                <a:gd name="T104" fmla="*/ 0 w 219"/>
                <a:gd name="T105" fmla="*/ 118 h 154"/>
                <a:gd name="T106" fmla="*/ 0 w 219"/>
                <a:gd name="T107" fmla="*/ 119 h 154"/>
                <a:gd name="T108" fmla="*/ 45 w 219"/>
                <a:gd name="T109" fmla="*/ 153 h 154"/>
                <a:gd name="T110" fmla="*/ 47 w 219"/>
                <a:gd name="T111" fmla="*/ 153 h 154"/>
                <a:gd name="T112" fmla="*/ 47 w 219"/>
                <a:gd name="T113" fmla="*/ 151 h 154"/>
                <a:gd name="T114" fmla="*/ 40 w 219"/>
                <a:gd name="T115" fmla="*/ 133 h 154"/>
                <a:gd name="T116" fmla="*/ 121 w 219"/>
                <a:gd name="T117" fmla="*/ 86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19" h="154">
                  <a:moveTo>
                    <a:pt x="218" y="117"/>
                  </a:moveTo>
                  <a:cubicBezTo>
                    <a:pt x="219" y="117"/>
                    <a:pt x="219" y="117"/>
                    <a:pt x="219" y="118"/>
                  </a:cubicBezTo>
                  <a:cubicBezTo>
                    <a:pt x="219" y="119"/>
                    <a:pt x="219" y="119"/>
                    <a:pt x="218" y="119"/>
                  </a:cubicBezTo>
                  <a:cubicBezTo>
                    <a:pt x="174" y="153"/>
                    <a:pt x="174" y="153"/>
                    <a:pt x="174" y="153"/>
                  </a:cubicBezTo>
                  <a:cubicBezTo>
                    <a:pt x="174" y="154"/>
                    <a:pt x="173" y="154"/>
                    <a:pt x="172" y="153"/>
                  </a:cubicBezTo>
                  <a:cubicBezTo>
                    <a:pt x="171" y="153"/>
                    <a:pt x="171" y="152"/>
                    <a:pt x="171" y="151"/>
                  </a:cubicBezTo>
                  <a:cubicBezTo>
                    <a:pt x="179" y="133"/>
                    <a:pt x="179" y="133"/>
                    <a:pt x="179" y="133"/>
                  </a:cubicBezTo>
                  <a:cubicBezTo>
                    <a:pt x="145" y="131"/>
                    <a:pt x="126" y="119"/>
                    <a:pt x="113" y="106"/>
                  </a:cubicBezTo>
                  <a:cubicBezTo>
                    <a:pt x="118" y="100"/>
                    <a:pt x="122" y="94"/>
                    <a:pt x="126" y="89"/>
                  </a:cubicBezTo>
                  <a:cubicBezTo>
                    <a:pt x="128" y="86"/>
                    <a:pt x="130" y="84"/>
                    <a:pt x="131" y="82"/>
                  </a:cubicBezTo>
                  <a:cubicBezTo>
                    <a:pt x="141" y="93"/>
                    <a:pt x="154" y="102"/>
                    <a:pt x="179" y="103"/>
                  </a:cubicBezTo>
                  <a:cubicBezTo>
                    <a:pt x="171" y="85"/>
                    <a:pt x="171" y="85"/>
                    <a:pt x="171" y="85"/>
                  </a:cubicBezTo>
                  <a:cubicBezTo>
                    <a:pt x="171" y="84"/>
                    <a:pt x="171" y="83"/>
                    <a:pt x="172" y="83"/>
                  </a:cubicBezTo>
                  <a:cubicBezTo>
                    <a:pt x="172" y="82"/>
                    <a:pt x="173" y="82"/>
                    <a:pt x="173" y="82"/>
                  </a:cubicBezTo>
                  <a:cubicBezTo>
                    <a:pt x="173" y="82"/>
                    <a:pt x="174" y="82"/>
                    <a:pt x="174" y="83"/>
                  </a:cubicBezTo>
                  <a:lnTo>
                    <a:pt x="218" y="117"/>
                  </a:lnTo>
                  <a:close/>
                  <a:moveTo>
                    <a:pt x="45" y="71"/>
                  </a:moveTo>
                  <a:cubicBezTo>
                    <a:pt x="45" y="71"/>
                    <a:pt x="45" y="71"/>
                    <a:pt x="46" y="71"/>
                  </a:cubicBezTo>
                  <a:cubicBezTo>
                    <a:pt x="46" y="71"/>
                    <a:pt x="46" y="71"/>
                    <a:pt x="47" y="71"/>
                  </a:cubicBezTo>
                  <a:cubicBezTo>
                    <a:pt x="47" y="70"/>
                    <a:pt x="48" y="69"/>
                    <a:pt x="47" y="69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65" y="52"/>
                    <a:pt x="77" y="61"/>
                    <a:pt x="87" y="72"/>
                  </a:cubicBezTo>
                  <a:cubicBezTo>
                    <a:pt x="89" y="70"/>
                    <a:pt x="91" y="68"/>
                    <a:pt x="93" y="65"/>
                  </a:cubicBezTo>
                  <a:cubicBezTo>
                    <a:pt x="96" y="60"/>
                    <a:pt x="101" y="54"/>
                    <a:pt x="106" y="49"/>
                  </a:cubicBezTo>
                  <a:cubicBezTo>
                    <a:pt x="92" y="35"/>
                    <a:pt x="73" y="23"/>
                    <a:pt x="40" y="21"/>
                  </a:cubicBezTo>
                  <a:cubicBezTo>
                    <a:pt x="47" y="2"/>
                    <a:pt x="47" y="2"/>
                    <a:pt x="47" y="2"/>
                  </a:cubicBezTo>
                  <a:cubicBezTo>
                    <a:pt x="48" y="1"/>
                    <a:pt x="47" y="1"/>
                    <a:pt x="47" y="0"/>
                  </a:cubicBezTo>
                  <a:cubicBezTo>
                    <a:pt x="46" y="0"/>
                    <a:pt x="45" y="0"/>
                    <a:pt x="45" y="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0" y="35"/>
                    <a:pt x="0" y="35"/>
                  </a:cubicBezTo>
                  <a:cubicBezTo>
                    <a:pt x="0" y="36"/>
                    <a:pt x="0" y="36"/>
                    <a:pt x="0" y="37"/>
                  </a:cubicBezTo>
                  <a:lnTo>
                    <a:pt x="45" y="71"/>
                  </a:lnTo>
                  <a:close/>
                  <a:moveTo>
                    <a:pt x="121" y="86"/>
                  </a:moveTo>
                  <a:cubicBezTo>
                    <a:pt x="134" y="67"/>
                    <a:pt x="145" y="53"/>
                    <a:pt x="179" y="50"/>
                  </a:cubicBezTo>
                  <a:cubicBezTo>
                    <a:pt x="171" y="69"/>
                    <a:pt x="171" y="69"/>
                    <a:pt x="171" y="69"/>
                  </a:cubicBezTo>
                  <a:cubicBezTo>
                    <a:pt x="171" y="69"/>
                    <a:pt x="171" y="70"/>
                    <a:pt x="172" y="71"/>
                  </a:cubicBezTo>
                  <a:cubicBezTo>
                    <a:pt x="172" y="71"/>
                    <a:pt x="173" y="71"/>
                    <a:pt x="173" y="71"/>
                  </a:cubicBezTo>
                  <a:cubicBezTo>
                    <a:pt x="173" y="71"/>
                    <a:pt x="174" y="71"/>
                    <a:pt x="174" y="71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9" y="36"/>
                    <a:pt x="219" y="36"/>
                    <a:pt x="219" y="35"/>
                  </a:cubicBezTo>
                  <a:cubicBezTo>
                    <a:pt x="219" y="35"/>
                    <a:pt x="219" y="34"/>
                    <a:pt x="218" y="34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4" y="0"/>
                    <a:pt x="173" y="0"/>
                    <a:pt x="172" y="0"/>
                  </a:cubicBezTo>
                  <a:cubicBezTo>
                    <a:pt x="171" y="1"/>
                    <a:pt x="171" y="1"/>
                    <a:pt x="171" y="2"/>
                  </a:cubicBezTo>
                  <a:cubicBezTo>
                    <a:pt x="179" y="21"/>
                    <a:pt x="179" y="21"/>
                    <a:pt x="179" y="21"/>
                  </a:cubicBezTo>
                  <a:cubicBezTo>
                    <a:pt x="130" y="23"/>
                    <a:pt x="112" y="48"/>
                    <a:pt x="97" y="69"/>
                  </a:cubicBezTo>
                  <a:cubicBezTo>
                    <a:pt x="84" y="87"/>
                    <a:pt x="74" y="101"/>
                    <a:pt x="40" y="103"/>
                  </a:cubicBezTo>
                  <a:cubicBezTo>
                    <a:pt x="47" y="85"/>
                    <a:pt x="47" y="85"/>
                    <a:pt x="47" y="85"/>
                  </a:cubicBezTo>
                  <a:cubicBezTo>
                    <a:pt x="48" y="84"/>
                    <a:pt x="47" y="83"/>
                    <a:pt x="47" y="83"/>
                  </a:cubicBezTo>
                  <a:cubicBezTo>
                    <a:pt x="46" y="82"/>
                    <a:pt x="46" y="82"/>
                    <a:pt x="46" y="82"/>
                  </a:cubicBezTo>
                  <a:cubicBezTo>
                    <a:pt x="45" y="82"/>
                    <a:pt x="45" y="82"/>
                    <a:pt x="45" y="83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17"/>
                    <a:pt x="0" y="117"/>
                    <a:pt x="0" y="118"/>
                  </a:cubicBezTo>
                  <a:cubicBezTo>
                    <a:pt x="0" y="119"/>
                    <a:pt x="0" y="119"/>
                    <a:pt x="0" y="119"/>
                  </a:cubicBezTo>
                  <a:cubicBezTo>
                    <a:pt x="45" y="153"/>
                    <a:pt x="45" y="153"/>
                    <a:pt x="45" y="153"/>
                  </a:cubicBezTo>
                  <a:cubicBezTo>
                    <a:pt x="45" y="154"/>
                    <a:pt x="46" y="154"/>
                    <a:pt x="47" y="153"/>
                  </a:cubicBezTo>
                  <a:cubicBezTo>
                    <a:pt x="47" y="153"/>
                    <a:pt x="48" y="152"/>
                    <a:pt x="47" y="151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89" y="131"/>
                    <a:pt x="107" y="106"/>
                    <a:pt x="121" y="86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id-ID" sz="14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+mn-ea"/>
                <a:cs typeface="+mn-cs"/>
              </a:endParaRPr>
            </a:p>
          </p:txBody>
        </p:sp>
        <p:sp>
          <p:nvSpPr>
            <p:cNvPr id="38" name="Freeform 381"/>
            <p:cNvSpPr>
              <a:spLocks noEditPoints="1"/>
            </p:cNvSpPr>
            <p:nvPr/>
          </p:nvSpPr>
          <p:spPr bwMode="auto">
            <a:xfrm>
              <a:off x="5623902" y="4263487"/>
              <a:ext cx="220613" cy="220613"/>
            </a:xfrm>
            <a:custGeom>
              <a:avLst/>
              <a:gdLst>
                <a:gd name="T0" fmla="*/ 144 w 288"/>
                <a:gd name="T1" fmla="*/ 0 h 288"/>
                <a:gd name="T2" fmla="*/ 0 w 288"/>
                <a:gd name="T3" fmla="*/ 144 h 288"/>
                <a:gd name="T4" fmla="*/ 144 w 288"/>
                <a:gd name="T5" fmla="*/ 288 h 288"/>
                <a:gd name="T6" fmla="*/ 288 w 288"/>
                <a:gd name="T7" fmla="*/ 144 h 288"/>
                <a:gd name="T8" fmla="*/ 144 w 288"/>
                <a:gd name="T9" fmla="*/ 0 h 288"/>
                <a:gd name="T10" fmla="*/ 197 w 288"/>
                <a:gd name="T11" fmla="*/ 136 h 288"/>
                <a:gd name="T12" fmla="*/ 194 w 288"/>
                <a:gd name="T13" fmla="*/ 99 h 288"/>
                <a:gd name="T14" fmla="*/ 242 w 288"/>
                <a:gd name="T15" fmla="*/ 99 h 288"/>
                <a:gd name="T16" fmla="*/ 252 w 288"/>
                <a:gd name="T17" fmla="*/ 136 h 288"/>
                <a:gd name="T18" fmla="*/ 197 w 288"/>
                <a:gd name="T19" fmla="*/ 136 h 288"/>
                <a:gd name="T20" fmla="*/ 37 w 288"/>
                <a:gd name="T21" fmla="*/ 136 h 288"/>
                <a:gd name="T22" fmla="*/ 46 w 288"/>
                <a:gd name="T23" fmla="*/ 99 h 288"/>
                <a:gd name="T24" fmla="*/ 95 w 288"/>
                <a:gd name="T25" fmla="*/ 99 h 288"/>
                <a:gd name="T26" fmla="*/ 92 w 288"/>
                <a:gd name="T27" fmla="*/ 136 h 288"/>
                <a:gd name="T28" fmla="*/ 37 w 288"/>
                <a:gd name="T29" fmla="*/ 136 h 288"/>
                <a:gd name="T30" fmla="*/ 111 w 288"/>
                <a:gd name="T31" fmla="*/ 99 h 288"/>
                <a:gd name="T32" fmla="*/ 178 w 288"/>
                <a:gd name="T33" fmla="*/ 99 h 288"/>
                <a:gd name="T34" fmla="*/ 181 w 288"/>
                <a:gd name="T35" fmla="*/ 136 h 288"/>
                <a:gd name="T36" fmla="*/ 108 w 288"/>
                <a:gd name="T37" fmla="*/ 136 h 288"/>
                <a:gd name="T38" fmla="*/ 111 w 288"/>
                <a:gd name="T39" fmla="*/ 99 h 288"/>
                <a:gd name="T40" fmla="*/ 37 w 288"/>
                <a:gd name="T41" fmla="*/ 152 h 288"/>
                <a:gd name="T42" fmla="*/ 92 w 288"/>
                <a:gd name="T43" fmla="*/ 152 h 288"/>
                <a:gd name="T44" fmla="*/ 95 w 288"/>
                <a:gd name="T45" fmla="*/ 190 h 288"/>
                <a:gd name="T46" fmla="*/ 47 w 288"/>
                <a:gd name="T47" fmla="*/ 190 h 288"/>
                <a:gd name="T48" fmla="*/ 37 w 288"/>
                <a:gd name="T49" fmla="*/ 152 h 288"/>
                <a:gd name="T50" fmla="*/ 108 w 288"/>
                <a:gd name="T51" fmla="*/ 152 h 288"/>
                <a:gd name="T52" fmla="*/ 181 w 288"/>
                <a:gd name="T53" fmla="*/ 152 h 288"/>
                <a:gd name="T54" fmla="*/ 178 w 288"/>
                <a:gd name="T55" fmla="*/ 190 h 288"/>
                <a:gd name="T56" fmla="*/ 111 w 288"/>
                <a:gd name="T57" fmla="*/ 190 h 288"/>
                <a:gd name="T58" fmla="*/ 108 w 288"/>
                <a:gd name="T59" fmla="*/ 152 h 288"/>
                <a:gd name="T60" fmla="*/ 197 w 288"/>
                <a:gd name="T61" fmla="*/ 152 h 288"/>
                <a:gd name="T62" fmla="*/ 252 w 288"/>
                <a:gd name="T63" fmla="*/ 152 h 288"/>
                <a:gd name="T64" fmla="*/ 242 w 288"/>
                <a:gd name="T65" fmla="*/ 190 h 288"/>
                <a:gd name="T66" fmla="*/ 194 w 288"/>
                <a:gd name="T67" fmla="*/ 190 h 288"/>
                <a:gd name="T68" fmla="*/ 197 w 288"/>
                <a:gd name="T69" fmla="*/ 152 h 288"/>
                <a:gd name="T70" fmla="*/ 233 w 288"/>
                <a:gd name="T71" fmla="*/ 82 h 288"/>
                <a:gd name="T72" fmla="*/ 191 w 288"/>
                <a:gd name="T73" fmla="*/ 82 h 288"/>
                <a:gd name="T74" fmla="*/ 180 w 288"/>
                <a:gd name="T75" fmla="*/ 42 h 288"/>
                <a:gd name="T76" fmla="*/ 233 w 288"/>
                <a:gd name="T77" fmla="*/ 82 h 288"/>
                <a:gd name="T78" fmla="*/ 160 w 288"/>
                <a:gd name="T79" fmla="*/ 37 h 288"/>
                <a:gd name="T80" fmla="*/ 175 w 288"/>
                <a:gd name="T81" fmla="*/ 82 h 288"/>
                <a:gd name="T82" fmla="*/ 114 w 288"/>
                <a:gd name="T83" fmla="*/ 82 h 288"/>
                <a:gd name="T84" fmla="*/ 128 w 288"/>
                <a:gd name="T85" fmla="*/ 37 h 288"/>
                <a:gd name="T86" fmla="*/ 144 w 288"/>
                <a:gd name="T87" fmla="*/ 36 h 288"/>
                <a:gd name="T88" fmla="*/ 160 w 288"/>
                <a:gd name="T89" fmla="*/ 37 h 288"/>
                <a:gd name="T90" fmla="*/ 109 w 288"/>
                <a:gd name="T91" fmla="*/ 42 h 288"/>
                <a:gd name="T92" fmla="*/ 97 w 288"/>
                <a:gd name="T93" fmla="*/ 82 h 288"/>
                <a:gd name="T94" fmla="*/ 56 w 288"/>
                <a:gd name="T95" fmla="*/ 82 h 288"/>
                <a:gd name="T96" fmla="*/ 109 w 288"/>
                <a:gd name="T97" fmla="*/ 42 h 288"/>
                <a:gd name="T98" fmla="*/ 56 w 288"/>
                <a:gd name="T99" fmla="*/ 206 h 288"/>
                <a:gd name="T100" fmla="*/ 97 w 288"/>
                <a:gd name="T101" fmla="*/ 206 h 288"/>
                <a:gd name="T102" fmla="*/ 109 w 288"/>
                <a:gd name="T103" fmla="*/ 246 h 288"/>
                <a:gd name="T104" fmla="*/ 56 w 288"/>
                <a:gd name="T105" fmla="*/ 206 h 288"/>
                <a:gd name="T106" fmla="*/ 128 w 288"/>
                <a:gd name="T107" fmla="*/ 251 h 288"/>
                <a:gd name="T108" fmla="*/ 114 w 288"/>
                <a:gd name="T109" fmla="*/ 206 h 288"/>
                <a:gd name="T110" fmla="*/ 175 w 288"/>
                <a:gd name="T111" fmla="*/ 206 h 288"/>
                <a:gd name="T112" fmla="*/ 160 w 288"/>
                <a:gd name="T113" fmla="*/ 251 h 288"/>
                <a:gd name="T114" fmla="*/ 144 w 288"/>
                <a:gd name="T115" fmla="*/ 252 h 288"/>
                <a:gd name="T116" fmla="*/ 128 w 288"/>
                <a:gd name="T117" fmla="*/ 251 h 288"/>
                <a:gd name="T118" fmla="*/ 180 w 288"/>
                <a:gd name="T119" fmla="*/ 246 h 288"/>
                <a:gd name="T120" fmla="*/ 191 w 288"/>
                <a:gd name="T121" fmla="*/ 206 h 288"/>
                <a:gd name="T122" fmla="*/ 232 w 288"/>
                <a:gd name="T123" fmla="*/ 206 h 288"/>
                <a:gd name="T124" fmla="*/ 180 w 288"/>
                <a:gd name="T125" fmla="*/ 246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88" h="288">
                  <a:moveTo>
                    <a:pt x="144" y="0"/>
                  </a:moveTo>
                  <a:cubicBezTo>
                    <a:pt x="65" y="0"/>
                    <a:pt x="0" y="65"/>
                    <a:pt x="0" y="144"/>
                  </a:cubicBezTo>
                  <a:cubicBezTo>
                    <a:pt x="0" y="224"/>
                    <a:pt x="65" y="288"/>
                    <a:pt x="144" y="288"/>
                  </a:cubicBezTo>
                  <a:cubicBezTo>
                    <a:pt x="224" y="288"/>
                    <a:pt x="288" y="224"/>
                    <a:pt x="288" y="144"/>
                  </a:cubicBezTo>
                  <a:cubicBezTo>
                    <a:pt x="288" y="65"/>
                    <a:pt x="224" y="0"/>
                    <a:pt x="144" y="0"/>
                  </a:cubicBezTo>
                  <a:close/>
                  <a:moveTo>
                    <a:pt x="197" y="136"/>
                  </a:moveTo>
                  <a:cubicBezTo>
                    <a:pt x="197" y="123"/>
                    <a:pt x="196" y="110"/>
                    <a:pt x="194" y="99"/>
                  </a:cubicBezTo>
                  <a:cubicBezTo>
                    <a:pt x="242" y="99"/>
                    <a:pt x="242" y="99"/>
                    <a:pt x="242" y="99"/>
                  </a:cubicBezTo>
                  <a:cubicBezTo>
                    <a:pt x="247" y="110"/>
                    <a:pt x="251" y="123"/>
                    <a:pt x="252" y="136"/>
                  </a:cubicBezTo>
                  <a:lnTo>
                    <a:pt x="197" y="136"/>
                  </a:lnTo>
                  <a:close/>
                  <a:moveTo>
                    <a:pt x="37" y="136"/>
                  </a:moveTo>
                  <a:cubicBezTo>
                    <a:pt x="38" y="123"/>
                    <a:pt x="41" y="110"/>
                    <a:pt x="46" y="99"/>
                  </a:cubicBezTo>
                  <a:cubicBezTo>
                    <a:pt x="95" y="99"/>
                    <a:pt x="95" y="99"/>
                    <a:pt x="95" y="99"/>
                  </a:cubicBezTo>
                  <a:cubicBezTo>
                    <a:pt x="93" y="110"/>
                    <a:pt x="92" y="123"/>
                    <a:pt x="92" y="136"/>
                  </a:cubicBezTo>
                  <a:lnTo>
                    <a:pt x="37" y="136"/>
                  </a:lnTo>
                  <a:close/>
                  <a:moveTo>
                    <a:pt x="111" y="99"/>
                  </a:moveTo>
                  <a:cubicBezTo>
                    <a:pt x="178" y="99"/>
                    <a:pt x="178" y="99"/>
                    <a:pt x="178" y="99"/>
                  </a:cubicBezTo>
                  <a:cubicBezTo>
                    <a:pt x="179" y="110"/>
                    <a:pt x="181" y="123"/>
                    <a:pt x="181" y="136"/>
                  </a:cubicBezTo>
                  <a:cubicBezTo>
                    <a:pt x="108" y="136"/>
                    <a:pt x="108" y="136"/>
                    <a:pt x="108" y="136"/>
                  </a:cubicBezTo>
                  <a:cubicBezTo>
                    <a:pt x="108" y="123"/>
                    <a:pt x="109" y="110"/>
                    <a:pt x="111" y="99"/>
                  </a:cubicBezTo>
                  <a:close/>
                  <a:moveTo>
                    <a:pt x="37" y="152"/>
                  </a:moveTo>
                  <a:cubicBezTo>
                    <a:pt x="92" y="152"/>
                    <a:pt x="92" y="152"/>
                    <a:pt x="92" y="152"/>
                  </a:cubicBezTo>
                  <a:cubicBezTo>
                    <a:pt x="92" y="166"/>
                    <a:pt x="93" y="179"/>
                    <a:pt x="95" y="190"/>
                  </a:cubicBezTo>
                  <a:cubicBezTo>
                    <a:pt x="47" y="190"/>
                    <a:pt x="47" y="190"/>
                    <a:pt x="47" y="190"/>
                  </a:cubicBezTo>
                  <a:cubicBezTo>
                    <a:pt x="41" y="179"/>
                    <a:pt x="38" y="166"/>
                    <a:pt x="37" y="152"/>
                  </a:cubicBezTo>
                  <a:close/>
                  <a:moveTo>
                    <a:pt x="108" y="152"/>
                  </a:moveTo>
                  <a:cubicBezTo>
                    <a:pt x="181" y="152"/>
                    <a:pt x="181" y="152"/>
                    <a:pt x="181" y="152"/>
                  </a:cubicBezTo>
                  <a:cubicBezTo>
                    <a:pt x="180" y="166"/>
                    <a:pt x="179" y="179"/>
                    <a:pt x="178" y="190"/>
                  </a:cubicBezTo>
                  <a:cubicBezTo>
                    <a:pt x="111" y="190"/>
                    <a:pt x="111" y="190"/>
                    <a:pt x="111" y="190"/>
                  </a:cubicBezTo>
                  <a:cubicBezTo>
                    <a:pt x="109" y="179"/>
                    <a:pt x="108" y="166"/>
                    <a:pt x="108" y="152"/>
                  </a:cubicBezTo>
                  <a:close/>
                  <a:moveTo>
                    <a:pt x="197" y="152"/>
                  </a:moveTo>
                  <a:cubicBezTo>
                    <a:pt x="252" y="152"/>
                    <a:pt x="252" y="152"/>
                    <a:pt x="252" y="152"/>
                  </a:cubicBezTo>
                  <a:cubicBezTo>
                    <a:pt x="251" y="166"/>
                    <a:pt x="247" y="179"/>
                    <a:pt x="242" y="190"/>
                  </a:cubicBezTo>
                  <a:cubicBezTo>
                    <a:pt x="194" y="190"/>
                    <a:pt x="194" y="190"/>
                    <a:pt x="194" y="190"/>
                  </a:cubicBezTo>
                  <a:cubicBezTo>
                    <a:pt x="196" y="179"/>
                    <a:pt x="197" y="166"/>
                    <a:pt x="197" y="152"/>
                  </a:cubicBezTo>
                  <a:close/>
                  <a:moveTo>
                    <a:pt x="233" y="82"/>
                  </a:moveTo>
                  <a:cubicBezTo>
                    <a:pt x="191" y="82"/>
                    <a:pt x="191" y="82"/>
                    <a:pt x="191" y="82"/>
                  </a:cubicBezTo>
                  <a:cubicBezTo>
                    <a:pt x="188" y="67"/>
                    <a:pt x="184" y="53"/>
                    <a:pt x="180" y="42"/>
                  </a:cubicBezTo>
                  <a:cubicBezTo>
                    <a:pt x="201" y="50"/>
                    <a:pt x="220" y="64"/>
                    <a:pt x="233" y="82"/>
                  </a:cubicBezTo>
                  <a:close/>
                  <a:moveTo>
                    <a:pt x="160" y="37"/>
                  </a:moveTo>
                  <a:cubicBezTo>
                    <a:pt x="166" y="49"/>
                    <a:pt x="171" y="64"/>
                    <a:pt x="175" y="82"/>
                  </a:cubicBezTo>
                  <a:cubicBezTo>
                    <a:pt x="114" y="82"/>
                    <a:pt x="114" y="82"/>
                    <a:pt x="114" y="82"/>
                  </a:cubicBezTo>
                  <a:cubicBezTo>
                    <a:pt x="118" y="64"/>
                    <a:pt x="123" y="49"/>
                    <a:pt x="128" y="37"/>
                  </a:cubicBezTo>
                  <a:cubicBezTo>
                    <a:pt x="134" y="37"/>
                    <a:pt x="139" y="36"/>
                    <a:pt x="144" y="36"/>
                  </a:cubicBezTo>
                  <a:cubicBezTo>
                    <a:pt x="150" y="36"/>
                    <a:pt x="155" y="37"/>
                    <a:pt x="160" y="37"/>
                  </a:cubicBezTo>
                  <a:close/>
                  <a:moveTo>
                    <a:pt x="109" y="42"/>
                  </a:moveTo>
                  <a:cubicBezTo>
                    <a:pt x="104" y="53"/>
                    <a:pt x="100" y="67"/>
                    <a:pt x="97" y="82"/>
                  </a:cubicBezTo>
                  <a:cubicBezTo>
                    <a:pt x="56" y="82"/>
                    <a:pt x="56" y="82"/>
                    <a:pt x="56" y="82"/>
                  </a:cubicBezTo>
                  <a:cubicBezTo>
                    <a:pt x="69" y="64"/>
                    <a:pt x="87" y="50"/>
                    <a:pt x="109" y="42"/>
                  </a:cubicBezTo>
                  <a:close/>
                  <a:moveTo>
                    <a:pt x="56" y="206"/>
                  </a:moveTo>
                  <a:cubicBezTo>
                    <a:pt x="97" y="206"/>
                    <a:pt x="97" y="206"/>
                    <a:pt x="97" y="206"/>
                  </a:cubicBezTo>
                  <a:cubicBezTo>
                    <a:pt x="100" y="222"/>
                    <a:pt x="104" y="235"/>
                    <a:pt x="109" y="246"/>
                  </a:cubicBezTo>
                  <a:cubicBezTo>
                    <a:pt x="87" y="239"/>
                    <a:pt x="69" y="225"/>
                    <a:pt x="56" y="206"/>
                  </a:cubicBezTo>
                  <a:close/>
                  <a:moveTo>
                    <a:pt x="128" y="251"/>
                  </a:moveTo>
                  <a:cubicBezTo>
                    <a:pt x="123" y="240"/>
                    <a:pt x="118" y="225"/>
                    <a:pt x="114" y="206"/>
                  </a:cubicBezTo>
                  <a:cubicBezTo>
                    <a:pt x="175" y="206"/>
                    <a:pt x="175" y="206"/>
                    <a:pt x="175" y="206"/>
                  </a:cubicBezTo>
                  <a:cubicBezTo>
                    <a:pt x="171" y="225"/>
                    <a:pt x="166" y="240"/>
                    <a:pt x="160" y="251"/>
                  </a:cubicBezTo>
                  <a:cubicBezTo>
                    <a:pt x="155" y="252"/>
                    <a:pt x="150" y="252"/>
                    <a:pt x="144" y="252"/>
                  </a:cubicBezTo>
                  <a:cubicBezTo>
                    <a:pt x="139" y="252"/>
                    <a:pt x="133" y="252"/>
                    <a:pt x="128" y="251"/>
                  </a:cubicBezTo>
                  <a:close/>
                  <a:moveTo>
                    <a:pt x="180" y="246"/>
                  </a:moveTo>
                  <a:cubicBezTo>
                    <a:pt x="184" y="235"/>
                    <a:pt x="188" y="222"/>
                    <a:pt x="191" y="206"/>
                  </a:cubicBezTo>
                  <a:cubicBezTo>
                    <a:pt x="232" y="206"/>
                    <a:pt x="232" y="206"/>
                    <a:pt x="232" y="206"/>
                  </a:cubicBezTo>
                  <a:cubicBezTo>
                    <a:pt x="219" y="225"/>
                    <a:pt x="201" y="238"/>
                    <a:pt x="180" y="2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39" name="TextBox 76"/>
          <p:cNvSpPr txBox="1"/>
          <p:nvPr/>
        </p:nvSpPr>
        <p:spPr>
          <a:xfrm>
            <a:off x="8053327" y="1983091"/>
            <a:ext cx="1475904" cy="369332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</a:rPr>
              <a:t>添加标题</a:t>
            </a:r>
          </a:p>
        </p:txBody>
      </p:sp>
      <p:sp>
        <p:nvSpPr>
          <p:cNvPr id="40" name="文本框 39"/>
          <p:cNvSpPr txBox="1"/>
          <p:nvPr/>
        </p:nvSpPr>
        <p:spPr>
          <a:xfrm>
            <a:off x="8027927" y="2352423"/>
            <a:ext cx="3466718" cy="60529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ctr" defTabSz="1087120">
              <a:lnSpc>
                <a:spcPts val="2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请在此处添加具体内容，文字尽量言简意赅，简单说明即可，不必过于繁琐，注意版面美观度。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1" name="TextBox 76"/>
          <p:cNvSpPr txBox="1"/>
          <p:nvPr/>
        </p:nvSpPr>
        <p:spPr>
          <a:xfrm>
            <a:off x="8053327" y="4035579"/>
            <a:ext cx="1475904" cy="369332"/>
          </a:xfrm>
          <a:prstGeom prst="rect">
            <a:avLst/>
          </a:prstGeom>
          <a:noFill/>
          <a:ln w="19050">
            <a:noFill/>
          </a:ln>
          <a:effectLst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effectLst/>
                <a:uLnTx/>
                <a:uFillTx/>
                <a:ea typeface="微软雅黑" panose="020B0503020204020204" pitchFamily="34" charset="-122"/>
                <a:cs typeface="+mn-cs"/>
              </a:rPr>
              <a:t>添加标题</a:t>
            </a:r>
          </a:p>
        </p:txBody>
      </p:sp>
      <p:sp>
        <p:nvSpPr>
          <p:cNvPr id="42" name="文本框 41"/>
          <p:cNvSpPr txBox="1"/>
          <p:nvPr/>
        </p:nvSpPr>
        <p:spPr>
          <a:xfrm>
            <a:off x="8027927" y="4404911"/>
            <a:ext cx="3466718" cy="605294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ctr" defTabSz="1087120">
              <a:lnSpc>
                <a:spcPts val="2000"/>
              </a:lnSpc>
              <a:spcBef>
                <a:spcPct val="20000"/>
              </a:spcBef>
              <a:defRPr/>
            </a:pPr>
            <a:r>
              <a: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请在此处添加具体内容，文字尽量言简意赅，简单说明即可，不必过于繁琐，注意版面美观度。</a:t>
            </a:r>
            <a:endParaRPr lang="en-US" altLang="zh-CN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81F4370A-C080-468A-B356-49070B0AED54}"/>
              </a:ext>
            </a:extLst>
          </p:cNvPr>
          <p:cNvGrpSpPr/>
          <p:nvPr/>
        </p:nvGrpSpPr>
        <p:grpSpPr>
          <a:xfrm>
            <a:off x="684656" y="1983091"/>
            <a:ext cx="3466718" cy="3027114"/>
            <a:chOff x="684656" y="1983091"/>
            <a:chExt cx="3466718" cy="3027114"/>
          </a:xfrm>
        </p:grpSpPr>
        <p:sp>
          <p:nvSpPr>
            <p:cNvPr id="43" name="TextBox 76"/>
            <p:cNvSpPr txBox="1"/>
            <p:nvPr/>
          </p:nvSpPr>
          <p:spPr>
            <a:xfrm>
              <a:off x="2662770" y="1983091"/>
              <a:ext cx="1475904" cy="369332"/>
            </a:xfrm>
            <a:prstGeom prst="rect">
              <a:avLst/>
            </a:prstGeom>
            <a:noFill/>
            <a:ln w="19050"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rPr>
                <a:t>添加标题</a:t>
              </a: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684656" y="2352423"/>
              <a:ext cx="3466718" cy="6052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45" name="TextBox 76"/>
            <p:cNvSpPr txBox="1"/>
            <p:nvPr/>
          </p:nvSpPr>
          <p:spPr>
            <a:xfrm>
              <a:off x="2662770" y="4035579"/>
              <a:ext cx="1475904" cy="369332"/>
            </a:xfrm>
            <a:prstGeom prst="rect">
              <a:avLst/>
            </a:prstGeom>
            <a:noFill/>
            <a:ln w="19050">
              <a:noFill/>
            </a:ln>
            <a:effectLst/>
          </p:spPr>
          <p:txBody>
            <a:bodyPr wrap="square" rtlCol="0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85000"/>
                      <a:lumOff val="15000"/>
                    </a:schemeClr>
                  </a:solidFill>
                  <a:effectLst/>
                  <a:uLnTx/>
                  <a:uFillTx/>
                  <a:ea typeface="微软雅黑" panose="020B0503020204020204" pitchFamily="34" charset="-122"/>
                  <a:cs typeface="+mn-cs"/>
                </a:rPr>
                <a:t>添加标题</a:t>
              </a: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684656" y="4404911"/>
              <a:ext cx="3466718" cy="60529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lvl="0" algn="ctr" defTabSz="1087120">
                <a:lnSpc>
                  <a:spcPts val="2000"/>
                </a:lnSpc>
                <a:spcBef>
                  <a:spcPct val="20000"/>
                </a:spcBef>
                <a:defRPr/>
              </a:pP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请在此处添加具体内容，文字尽量言简意赅，简单说明即可，不必过于繁琐，注意版面美观度。</a:t>
              </a:r>
              <a:endParaRPr lang="en-US" altLang="zh-CN" sz="1200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58571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 advClick="0" advTm="0">
        <p14:warp dir="in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  <p:bldP spid="41" grpId="0"/>
      <p:bldP spid="4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公司介绍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千图网海量PPT模板www.58pic.com">
  <a:themeElements>
    <a:clrScheme name="MC-欧美风主题色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191F3E"/>
      </a:accent1>
      <a:accent2>
        <a:srgbClr val="931A45"/>
      </a:accent2>
      <a:accent3>
        <a:srgbClr val="8ED0C0"/>
      </a:accent3>
      <a:accent4>
        <a:srgbClr val="191F3E"/>
      </a:accent4>
      <a:accent5>
        <a:srgbClr val="F8A679"/>
      </a:accent5>
      <a:accent6>
        <a:srgbClr val="191F3E"/>
      </a:accent6>
      <a:hlink>
        <a:srgbClr val="0563C1"/>
      </a:hlink>
      <a:folHlink>
        <a:srgbClr val="954F72"/>
      </a:folHlink>
    </a:clrScheme>
    <a:fontScheme name="Arial+微软雅黑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 anchor="ctr">
        <a:spAutoFit/>
      </a:bodyPr>
      <a:lstStyle>
        <a:defPPr>
          <a:lnSpc>
            <a:spcPct val="120000"/>
          </a:lnSpc>
          <a:defRPr dirty="0" smtClean="0">
            <a:solidFill>
              <a:schemeClr val="tx1">
                <a:lumMod val="75000"/>
                <a:lumOff val="25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千图.potx" id="{A94BCD76-B219-433F-BA5C-5BD7EC5950C5}" vid="{3418832C-F13D-4A66-8456-67D2A382EF15}"/>
    </a:ext>
  </a:extLst>
</a:theme>
</file>

<file path=ppt/theme/theme3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413</TotalTime>
  <Words>2458</Words>
  <Application>Microsoft Office PowerPoint</Application>
  <PresentationFormat>宽屏</PresentationFormat>
  <Paragraphs>231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25</vt:i4>
      </vt:variant>
    </vt:vector>
  </HeadingPairs>
  <TitlesOfParts>
    <vt:vector size="42" baseType="lpstr">
      <vt:lpstr>方正宋刻本秀楷简体</vt:lpstr>
      <vt:lpstr>隶书</vt:lpstr>
      <vt:lpstr>宋体</vt:lpstr>
      <vt:lpstr>微软雅黑</vt:lpstr>
      <vt:lpstr>Antique Olive Compact</vt:lpstr>
      <vt:lpstr>Arial</vt:lpstr>
      <vt:lpstr>Calibri</vt:lpstr>
      <vt:lpstr>Calibri Light</vt:lpstr>
      <vt:lpstr>Century Gothic</vt:lpstr>
      <vt:lpstr>Impact</vt:lpstr>
      <vt:lpstr>Noto Sans S Chinese Medium</vt:lpstr>
      <vt:lpstr>Segoe UI</vt:lpstr>
      <vt:lpstr>等线</vt:lpstr>
      <vt:lpstr>等线 Light</vt:lpstr>
      <vt:lpstr>Office 主题​​</vt:lpstr>
      <vt:lpstr>千图网海量PPT模板www.58pic.com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公司介绍4</dc:title>
  <dc:creator>张 建春</dc:creator>
  <cp:lastModifiedBy>张 建春</cp:lastModifiedBy>
  <cp:revision>27</cp:revision>
  <dcterms:created xsi:type="dcterms:W3CDTF">2018-10-10T08:41:27Z</dcterms:created>
  <dcterms:modified xsi:type="dcterms:W3CDTF">2018-10-12T13:20:47Z</dcterms:modified>
</cp:coreProperties>
</file>

<file path=docProps/thumbnail.jpeg>
</file>